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6" r:id="rId4"/>
    <p:sldId id="291" r:id="rId5"/>
    <p:sldId id="274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7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C55BE-A92E-43BB-87A2-63FA414D0FAB}" v="1" dt="2023-06-30T17:23:16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Leary" userId="a8a04325417fdb62" providerId="LiveId" clId="{9A9C55BE-A92E-43BB-87A2-63FA414D0FAB}"/>
    <pc:docChg chg="custSel modSld">
      <pc:chgData name="Nicholas Leary" userId="a8a04325417fdb62" providerId="LiveId" clId="{9A9C55BE-A92E-43BB-87A2-63FA414D0FAB}" dt="2023-06-30T17:24:07.363" v="81" actId="1035"/>
      <pc:docMkLst>
        <pc:docMk/>
      </pc:docMkLst>
      <pc:sldChg chg="addSp delSp modSp mod">
        <pc:chgData name="Nicholas Leary" userId="a8a04325417fdb62" providerId="LiveId" clId="{9A9C55BE-A92E-43BB-87A2-63FA414D0FAB}" dt="2023-06-30T17:24:07.363" v="81" actId="1035"/>
        <pc:sldMkLst>
          <pc:docMk/>
          <pc:sldMk cId="2603999211" sldId="257"/>
        </pc:sldMkLst>
        <pc:picChg chg="del">
          <ac:chgData name="Nicholas Leary" userId="a8a04325417fdb62" providerId="LiveId" clId="{9A9C55BE-A92E-43BB-87A2-63FA414D0FAB}" dt="2023-06-30T17:23:55.352" v="57" actId="478"/>
          <ac:picMkLst>
            <pc:docMk/>
            <pc:sldMk cId="2603999211" sldId="257"/>
            <ac:picMk id="5" creationId="{28BD4796-5704-7F1F-2A7C-23CBA31BB257}"/>
          </ac:picMkLst>
        </pc:picChg>
        <pc:picChg chg="add mod ord">
          <ac:chgData name="Nicholas Leary" userId="a8a04325417fdb62" providerId="LiveId" clId="{9A9C55BE-A92E-43BB-87A2-63FA414D0FAB}" dt="2023-06-30T17:24:07.363" v="81" actId="1035"/>
          <ac:picMkLst>
            <pc:docMk/>
            <pc:sldMk cId="2603999211" sldId="257"/>
            <ac:picMk id="7" creationId="{0EAB14C2-0774-3A1B-A6F2-4DAB249A3B12}"/>
          </ac:picMkLst>
        </pc:picChg>
      </pc:sldChg>
    </pc:docChg>
  </pc:docChgLst>
  <pc:docChgLst>
    <pc:chgData name="Nicholas Leary" userId="a8a04325417fdb62" providerId="LiveId" clId="{6898B044-AB1E-46AC-898B-B926DDDCA534}"/>
    <pc:docChg chg="undo custSel addSld delSld modSld sldOrd">
      <pc:chgData name="Nicholas Leary" userId="a8a04325417fdb62" providerId="LiveId" clId="{6898B044-AB1E-46AC-898B-B926DDDCA534}" dt="2023-06-06T23:26:24.269" v="964"/>
      <pc:docMkLst>
        <pc:docMk/>
      </pc:docMkLst>
      <pc:sldChg chg="addSp delSp modSp mod">
        <pc:chgData name="Nicholas Leary" userId="a8a04325417fdb62" providerId="LiveId" clId="{6898B044-AB1E-46AC-898B-B926DDDCA534}" dt="2023-06-06T21:19:24.856" v="224" actId="1076"/>
        <pc:sldMkLst>
          <pc:docMk/>
          <pc:sldMk cId="2603999211" sldId="257"/>
        </pc:sldMkLst>
        <pc:spChg chg="mod">
          <ac:chgData name="Nicholas Leary" userId="a8a04325417fdb62" providerId="LiveId" clId="{6898B044-AB1E-46AC-898B-B926DDDCA534}" dt="2023-06-06T21:19:22.486" v="223" actId="1076"/>
          <ac:spMkLst>
            <pc:docMk/>
            <pc:sldMk cId="2603999211" sldId="257"/>
            <ac:spMk id="2" creationId="{33C0A93D-33E2-4D49-8D80-3A396D021AF2}"/>
          </ac:spMkLst>
        </pc:spChg>
        <pc:spChg chg="mod">
          <ac:chgData name="Nicholas Leary" userId="a8a04325417fdb62" providerId="LiveId" clId="{6898B044-AB1E-46AC-898B-B926DDDCA534}" dt="2023-06-06T21:19:24.856" v="224" actId="1076"/>
          <ac:spMkLst>
            <pc:docMk/>
            <pc:sldMk cId="2603999211" sldId="257"/>
            <ac:spMk id="8" creationId="{DDBCB22E-3F59-482C-ADB0-AB020FF936F4}"/>
          </ac:spMkLst>
        </pc:spChg>
        <pc:picChg chg="add mod">
          <ac:chgData name="Nicholas Leary" userId="a8a04325417fdb62" providerId="LiveId" clId="{6898B044-AB1E-46AC-898B-B926DDDCA534}" dt="2023-06-06T21:17:44.178" v="8" actId="1076"/>
          <ac:picMkLst>
            <pc:docMk/>
            <pc:sldMk cId="2603999211" sldId="257"/>
            <ac:picMk id="5" creationId="{28BD4796-5704-7F1F-2A7C-23CBA31BB257}"/>
          </ac:picMkLst>
        </pc:picChg>
        <pc:picChg chg="del">
          <ac:chgData name="Nicholas Leary" userId="a8a04325417fdb62" providerId="LiveId" clId="{6898B044-AB1E-46AC-898B-B926DDDCA534}" dt="2023-06-06T21:17:00.486" v="0" actId="478"/>
          <ac:picMkLst>
            <pc:docMk/>
            <pc:sldMk cId="2603999211" sldId="257"/>
            <ac:picMk id="7" creationId="{4D3E18F3-7DB4-4A51-84D9-521FBE3CCAE5}"/>
          </ac:picMkLst>
        </pc:picChg>
      </pc:sldChg>
      <pc:sldChg chg="modTransition">
        <pc:chgData name="Nicholas Leary" userId="a8a04325417fdb62" providerId="LiveId" clId="{6898B044-AB1E-46AC-898B-B926DDDCA534}" dt="2023-06-06T22:38:37.416" v="874"/>
        <pc:sldMkLst>
          <pc:docMk/>
          <pc:sldMk cId="3437674757" sldId="258"/>
        </pc:sldMkLst>
      </pc:sldChg>
      <pc:sldChg chg="addSp modSp del modAnim">
        <pc:chgData name="Nicholas Leary" userId="a8a04325417fdb62" providerId="LiveId" clId="{6898B044-AB1E-46AC-898B-B926DDDCA534}" dt="2023-06-06T21:50:09.832" v="532" actId="47"/>
        <pc:sldMkLst>
          <pc:docMk/>
          <pc:sldMk cId="1751831195" sldId="261"/>
        </pc:sldMkLst>
        <pc:spChg chg="add mod">
          <ac:chgData name="Nicholas Leary" userId="a8a04325417fdb62" providerId="LiveId" clId="{6898B044-AB1E-46AC-898B-B926DDDCA534}" dt="2023-06-06T21:47:59.356" v="513"/>
          <ac:spMkLst>
            <pc:docMk/>
            <pc:sldMk cId="1751831195" sldId="261"/>
            <ac:spMk id="6" creationId="{FFD9983A-40A5-ED42-885A-3A7FB09901CE}"/>
          </ac:spMkLst>
        </pc:spChg>
      </pc:sldChg>
      <pc:sldChg chg="delSp modSp del mod delAnim">
        <pc:chgData name="Nicholas Leary" userId="a8a04325417fdb62" providerId="LiveId" clId="{6898B044-AB1E-46AC-898B-B926DDDCA534}" dt="2023-06-06T22:13:41.365" v="704" actId="47"/>
        <pc:sldMkLst>
          <pc:docMk/>
          <pc:sldMk cId="2894431802" sldId="264"/>
        </pc:sldMkLst>
        <pc:spChg chg="del">
          <ac:chgData name="Nicholas Leary" userId="a8a04325417fdb62" providerId="LiveId" clId="{6898B044-AB1E-46AC-898B-B926DDDCA534}" dt="2023-06-06T22:11:02.417" v="684" actId="478"/>
          <ac:spMkLst>
            <pc:docMk/>
            <pc:sldMk cId="2894431802" sldId="264"/>
            <ac:spMk id="12" creationId="{7F66762F-B58D-4AFF-B99B-B4E83B313D63}"/>
          </ac:spMkLst>
        </pc:spChg>
        <pc:spChg chg="mod">
          <ac:chgData name="Nicholas Leary" userId="a8a04325417fdb62" providerId="LiveId" clId="{6898B044-AB1E-46AC-898B-B926DDDCA534}" dt="2023-06-06T22:11:33.894" v="685" actId="1076"/>
          <ac:spMkLst>
            <pc:docMk/>
            <pc:sldMk cId="2894431802" sldId="264"/>
            <ac:spMk id="13" creationId="{699012C6-A070-4EB1-BD39-F7A7FB09A189}"/>
          </ac:spMkLst>
        </pc:spChg>
      </pc:sldChg>
      <pc:sldChg chg="del">
        <pc:chgData name="Nicholas Leary" userId="a8a04325417fdb62" providerId="LiveId" clId="{6898B044-AB1E-46AC-898B-B926DDDCA534}" dt="2023-06-06T22:20:58.956" v="737" actId="47"/>
        <pc:sldMkLst>
          <pc:docMk/>
          <pc:sldMk cId="287083199" sldId="265"/>
        </pc:sldMkLst>
      </pc:sldChg>
      <pc:sldChg chg="del">
        <pc:chgData name="Nicholas Leary" userId="a8a04325417fdb62" providerId="LiveId" clId="{6898B044-AB1E-46AC-898B-B926DDDCA534}" dt="2023-06-06T22:33:54.940" v="850" actId="47"/>
        <pc:sldMkLst>
          <pc:docMk/>
          <pc:sldMk cId="4271412461" sldId="266"/>
        </pc:sldMkLst>
      </pc:sldChg>
      <pc:sldChg chg="del">
        <pc:chgData name="Nicholas Leary" userId="a8a04325417fdb62" providerId="LiveId" clId="{6898B044-AB1E-46AC-898B-B926DDDCA534}" dt="2023-06-06T22:34:14.905" v="855" actId="47"/>
        <pc:sldMkLst>
          <pc:docMk/>
          <pc:sldMk cId="3179196687" sldId="267"/>
        </pc:sldMkLst>
      </pc:sldChg>
      <pc:sldChg chg="del">
        <pc:chgData name="Nicholas Leary" userId="a8a04325417fdb62" providerId="LiveId" clId="{6898B044-AB1E-46AC-898B-B926DDDCA534}" dt="2023-06-06T22:34:17.634" v="856" actId="47"/>
        <pc:sldMkLst>
          <pc:docMk/>
          <pc:sldMk cId="3477244368" sldId="268"/>
        </pc:sldMkLst>
      </pc:sldChg>
      <pc:sldChg chg="modTransition">
        <pc:chgData name="Nicholas Leary" userId="a8a04325417fdb62" providerId="LiveId" clId="{6898B044-AB1E-46AC-898B-B926DDDCA534}" dt="2023-06-06T22:34:42.267" v="860"/>
        <pc:sldMkLst>
          <pc:docMk/>
          <pc:sldMk cId="1877317282" sldId="269"/>
        </pc:sldMkLst>
      </pc:sldChg>
      <pc:sldChg chg="modSp del">
        <pc:chgData name="Nicholas Leary" userId="a8a04325417fdb62" providerId="LiveId" clId="{6898B044-AB1E-46AC-898B-B926DDDCA534}" dt="2023-06-06T21:50:04.709" v="531" actId="47"/>
        <pc:sldMkLst>
          <pc:docMk/>
          <pc:sldMk cId="3773447534" sldId="270"/>
        </pc:sldMkLst>
        <pc:picChg chg="mod">
          <ac:chgData name="Nicholas Leary" userId="a8a04325417fdb62" providerId="LiveId" clId="{6898B044-AB1E-46AC-898B-B926DDDCA534}" dt="2023-06-06T21:21:07.418" v="231" actId="14826"/>
          <ac:picMkLst>
            <pc:docMk/>
            <pc:sldMk cId="3773447534" sldId="270"/>
            <ac:picMk id="8" creationId="{D0AFEE55-F00C-4E0A-99FA-903A69E79FC5}"/>
          </ac:picMkLst>
        </pc:picChg>
      </pc:sldChg>
      <pc:sldChg chg="delSp del mod delAnim modAnim">
        <pc:chgData name="Nicholas Leary" userId="a8a04325417fdb62" providerId="LiveId" clId="{6898B044-AB1E-46AC-898B-B926DDDCA534}" dt="2023-06-06T22:13:37.350" v="703" actId="47"/>
        <pc:sldMkLst>
          <pc:docMk/>
          <pc:sldMk cId="3292210458" sldId="271"/>
        </pc:sldMkLst>
        <pc:picChg chg="del">
          <ac:chgData name="Nicholas Leary" userId="a8a04325417fdb62" providerId="LiveId" clId="{6898B044-AB1E-46AC-898B-B926DDDCA534}" dt="2023-06-06T22:01:06.698" v="598" actId="478"/>
          <ac:picMkLst>
            <pc:docMk/>
            <pc:sldMk cId="3292210458" sldId="271"/>
            <ac:picMk id="7" creationId="{65FBC29D-3116-40E2-BDD2-A121D9EC285A}"/>
          </ac:picMkLst>
        </pc:picChg>
        <pc:picChg chg="del">
          <ac:chgData name="Nicholas Leary" userId="a8a04325417fdb62" providerId="LiveId" clId="{6898B044-AB1E-46AC-898B-B926DDDCA534}" dt="2023-06-06T22:01:08.946" v="600" actId="478"/>
          <ac:picMkLst>
            <pc:docMk/>
            <pc:sldMk cId="3292210458" sldId="271"/>
            <ac:picMk id="8" creationId="{F8A356CF-F497-4CAF-BD64-1D83FBBE890E}"/>
          </ac:picMkLst>
        </pc:picChg>
        <pc:picChg chg="del">
          <ac:chgData name="Nicholas Leary" userId="a8a04325417fdb62" providerId="LiveId" clId="{6898B044-AB1E-46AC-898B-B926DDDCA534}" dt="2023-06-06T22:01:08.308" v="599" actId="478"/>
          <ac:picMkLst>
            <pc:docMk/>
            <pc:sldMk cId="3292210458" sldId="271"/>
            <ac:picMk id="9" creationId="{ADDACA95-856A-4986-A3D2-4F2679DD5820}"/>
          </ac:picMkLst>
        </pc:picChg>
      </pc:sldChg>
      <pc:sldChg chg="modTransition">
        <pc:chgData name="Nicholas Leary" userId="a8a04325417fdb62" providerId="LiveId" clId="{6898B044-AB1E-46AC-898B-B926DDDCA534}" dt="2023-06-06T22:34:27.102" v="858"/>
        <pc:sldMkLst>
          <pc:docMk/>
          <pc:sldMk cId="1968988519" sldId="273"/>
        </pc:sldMkLst>
      </pc:sldChg>
      <pc:sldChg chg="addSp delSp modSp new mod ord delAnim modAnim modNotesTx">
        <pc:chgData name="Nicholas Leary" userId="a8a04325417fdb62" providerId="LiveId" clId="{6898B044-AB1E-46AC-898B-B926DDDCA534}" dt="2023-06-06T22:41:14.669" v="894" actId="207"/>
        <pc:sldMkLst>
          <pc:docMk/>
          <pc:sldMk cId="3209997068" sldId="274"/>
        </pc:sldMkLst>
        <pc:spChg chg="del">
          <ac:chgData name="Nicholas Leary" userId="a8a04325417fdb62" providerId="LiveId" clId="{6898B044-AB1E-46AC-898B-B926DDDCA534}" dt="2023-06-06T21:19:59.456" v="227" actId="478"/>
          <ac:spMkLst>
            <pc:docMk/>
            <pc:sldMk cId="3209997068" sldId="274"/>
            <ac:spMk id="2" creationId="{E1A5CC31-7526-1301-91E0-1933E472DF73}"/>
          </ac:spMkLst>
        </pc:spChg>
        <pc:spChg chg="del">
          <ac:chgData name="Nicholas Leary" userId="a8a04325417fdb62" providerId="LiveId" clId="{6898B044-AB1E-46AC-898B-B926DDDCA534}" dt="2023-06-06T21:20:01.241" v="228" actId="478"/>
          <ac:spMkLst>
            <pc:docMk/>
            <pc:sldMk cId="3209997068" sldId="274"/>
            <ac:spMk id="3" creationId="{5F21B57F-B03F-A6D2-FDE6-E948E7144356}"/>
          </ac:spMkLst>
        </pc:spChg>
        <pc:spChg chg="add del mod">
          <ac:chgData name="Nicholas Leary" userId="a8a04325417fdb62" providerId="LiveId" clId="{6898B044-AB1E-46AC-898B-B926DDDCA534}" dt="2023-06-06T21:26:22.673" v="270" actId="478"/>
          <ac:spMkLst>
            <pc:docMk/>
            <pc:sldMk cId="3209997068" sldId="274"/>
            <ac:spMk id="4" creationId="{60E18575-382B-648F-4707-569DAF7E8A1E}"/>
          </ac:spMkLst>
        </pc:spChg>
        <pc:spChg chg="add del mod">
          <ac:chgData name="Nicholas Leary" userId="a8a04325417fdb62" providerId="LiveId" clId="{6898B044-AB1E-46AC-898B-B926DDDCA534}" dt="2023-06-06T21:21:08.527" v="232"/>
          <ac:spMkLst>
            <pc:docMk/>
            <pc:sldMk cId="3209997068" sldId="274"/>
            <ac:spMk id="5" creationId="{886E64D0-1A36-BDF7-8244-F1E1A5EB78F7}"/>
          </ac:spMkLst>
        </pc:spChg>
        <pc:spChg chg="add del mod">
          <ac:chgData name="Nicholas Leary" userId="a8a04325417fdb62" providerId="LiveId" clId="{6898B044-AB1E-46AC-898B-B926DDDCA534}" dt="2023-06-06T21:26:24.801" v="271" actId="478"/>
          <ac:spMkLst>
            <pc:docMk/>
            <pc:sldMk cId="3209997068" sldId="274"/>
            <ac:spMk id="6" creationId="{A12D8EB1-7890-2940-87CB-42C034881483}"/>
          </ac:spMkLst>
        </pc:spChg>
        <pc:spChg chg="add mod">
          <ac:chgData name="Nicholas Leary" userId="a8a04325417fdb62" providerId="LiveId" clId="{6898B044-AB1E-46AC-898B-B926DDDCA534}" dt="2023-06-06T21:23:44.157" v="254" actId="1037"/>
          <ac:spMkLst>
            <pc:docMk/>
            <pc:sldMk cId="3209997068" sldId="274"/>
            <ac:spMk id="9" creationId="{F2D1769F-7701-A2F1-A768-5B0A0FA7679B}"/>
          </ac:spMkLst>
        </pc:spChg>
        <pc:spChg chg="add del mod ord">
          <ac:chgData name="Nicholas Leary" userId="a8a04325417fdb62" providerId="LiveId" clId="{6898B044-AB1E-46AC-898B-B926DDDCA534}" dt="2023-06-06T21:28:38.466" v="380" actId="478"/>
          <ac:spMkLst>
            <pc:docMk/>
            <pc:sldMk cId="3209997068" sldId="274"/>
            <ac:spMk id="12" creationId="{16CF6EA1-1564-4229-E3EC-BEF478E0673C}"/>
          </ac:spMkLst>
        </pc:spChg>
        <pc:spChg chg="add mod">
          <ac:chgData name="Nicholas Leary" userId="a8a04325417fdb62" providerId="LiveId" clId="{6898B044-AB1E-46AC-898B-B926DDDCA534}" dt="2023-06-06T21:30:59.884" v="395"/>
          <ac:spMkLst>
            <pc:docMk/>
            <pc:sldMk cId="3209997068" sldId="274"/>
            <ac:spMk id="14" creationId="{8B16EA22-457F-2FEE-681A-2BB629A598CA}"/>
          </ac:spMkLst>
        </pc:spChg>
        <pc:spChg chg="add mod">
          <ac:chgData name="Nicholas Leary" userId="a8a04325417fdb62" providerId="LiveId" clId="{6898B044-AB1E-46AC-898B-B926DDDCA534}" dt="2023-06-06T22:41:14.669" v="894" actId="207"/>
          <ac:spMkLst>
            <pc:docMk/>
            <pc:sldMk cId="3209997068" sldId="274"/>
            <ac:spMk id="15" creationId="{3BD5BB53-F7AE-AF36-C39E-5902A4A5FE1E}"/>
          </ac:spMkLst>
        </pc:spChg>
        <pc:picChg chg="add del mod ord">
          <ac:chgData name="Nicholas Leary" userId="a8a04325417fdb62" providerId="LiveId" clId="{6898B044-AB1E-46AC-898B-B926DDDCA534}" dt="2023-06-06T21:33:54.035" v="425" actId="478"/>
          <ac:picMkLst>
            <pc:docMk/>
            <pc:sldMk cId="3209997068" sldId="274"/>
            <ac:picMk id="8" creationId="{2BB6A672-F783-E3F4-77EA-C4A205A71548}"/>
          </ac:picMkLst>
        </pc:picChg>
        <pc:picChg chg="add del mod modCrop">
          <ac:chgData name="Nicholas Leary" userId="a8a04325417fdb62" providerId="LiveId" clId="{6898B044-AB1E-46AC-898B-B926DDDCA534}" dt="2023-06-06T21:31:17.952" v="399" actId="478"/>
          <ac:picMkLst>
            <pc:docMk/>
            <pc:sldMk cId="3209997068" sldId="274"/>
            <ac:picMk id="11" creationId="{F511666C-2F07-F99C-6892-312AC43CB811}"/>
          </ac:picMkLst>
        </pc:picChg>
        <pc:picChg chg="add mod ord">
          <ac:chgData name="Nicholas Leary" userId="a8a04325417fdb62" providerId="LiveId" clId="{6898B044-AB1E-46AC-898B-B926DDDCA534}" dt="2023-06-06T21:30:40.235" v="393" actId="1038"/>
          <ac:picMkLst>
            <pc:docMk/>
            <pc:sldMk cId="3209997068" sldId="274"/>
            <ac:picMk id="13" creationId="{DFCA4E6D-1E7C-52B4-C25E-4B4EE3074F97}"/>
          </ac:picMkLst>
        </pc:picChg>
      </pc:sldChg>
      <pc:sldChg chg="add del modAnim">
        <pc:chgData name="Nicholas Leary" userId="a8a04325417fdb62" providerId="LiveId" clId="{6898B044-AB1E-46AC-898B-B926DDDCA534}" dt="2023-06-06T21:37:34.235" v="436" actId="47"/>
        <pc:sldMkLst>
          <pc:docMk/>
          <pc:sldMk cId="2504201285" sldId="275"/>
        </pc:sldMkLst>
      </pc:sldChg>
      <pc:sldChg chg="addSp delSp modSp add mod modTransition delAnim modAnim modNotesTx">
        <pc:chgData name="Nicholas Leary" userId="a8a04325417fdb62" providerId="LiveId" clId="{6898B044-AB1E-46AC-898B-B926DDDCA534}" dt="2023-06-06T23:18:44.891" v="902" actId="18131"/>
        <pc:sldMkLst>
          <pc:docMk/>
          <pc:sldMk cId="2127932622" sldId="276"/>
        </pc:sldMkLst>
        <pc:spChg chg="add del mod">
          <ac:chgData name="Nicholas Leary" userId="a8a04325417fdb62" providerId="LiveId" clId="{6898B044-AB1E-46AC-898B-B926DDDCA534}" dt="2023-06-06T22:40:02.808" v="881" actId="478"/>
          <ac:spMkLst>
            <pc:docMk/>
            <pc:sldMk cId="2127932622" sldId="276"/>
            <ac:spMk id="2" creationId="{1B420E72-F159-0284-F69D-035A3A60B170}"/>
          </ac:spMkLst>
        </pc:spChg>
        <pc:spChg chg="del">
          <ac:chgData name="Nicholas Leary" userId="a8a04325417fdb62" providerId="LiveId" clId="{6898B044-AB1E-46AC-898B-B926DDDCA534}" dt="2023-06-06T21:32:24.210" v="415" actId="478"/>
          <ac:spMkLst>
            <pc:docMk/>
            <pc:sldMk cId="2127932622" sldId="276"/>
            <ac:spMk id="9" creationId="{F2D1769F-7701-A2F1-A768-5B0A0FA7679B}"/>
          </ac:spMkLst>
        </pc:spChg>
        <pc:picChg chg="del">
          <ac:chgData name="Nicholas Leary" userId="a8a04325417fdb62" providerId="LiveId" clId="{6898B044-AB1E-46AC-898B-B926DDDCA534}" dt="2023-06-06T22:39:52.149" v="877" actId="478"/>
          <ac:picMkLst>
            <pc:docMk/>
            <pc:sldMk cId="2127932622" sldId="276"/>
            <ac:picMk id="8" creationId="{2BB6A672-F783-E3F4-77EA-C4A205A71548}"/>
          </ac:picMkLst>
        </pc:picChg>
        <pc:picChg chg="mod modCrop">
          <ac:chgData name="Nicholas Leary" userId="a8a04325417fdb62" providerId="LiveId" clId="{6898B044-AB1E-46AC-898B-B926DDDCA534}" dt="2023-06-06T23:18:44.891" v="902" actId="18131"/>
          <ac:picMkLst>
            <pc:docMk/>
            <pc:sldMk cId="2127932622" sldId="276"/>
            <ac:picMk id="11" creationId="{F511666C-2F07-F99C-6892-312AC43CB811}"/>
          </ac:picMkLst>
        </pc:picChg>
        <pc:picChg chg="add del">
          <ac:chgData name="Nicholas Leary" userId="a8a04325417fdb62" providerId="LiveId" clId="{6898B044-AB1E-46AC-898B-B926DDDCA534}" dt="2023-06-06T21:42:33.777" v="473" actId="478"/>
          <ac:picMkLst>
            <pc:docMk/>
            <pc:sldMk cId="2127932622" sldId="276"/>
            <ac:picMk id="13" creationId="{DFCA4E6D-1E7C-52B4-C25E-4B4EE3074F97}"/>
          </ac:picMkLst>
        </pc:picChg>
      </pc:sldChg>
      <pc:sldChg chg="addSp delSp modSp add mod modTransition modAnim">
        <pc:chgData name="Nicholas Leary" userId="a8a04325417fdb62" providerId="LiveId" clId="{6898B044-AB1E-46AC-898B-B926DDDCA534}" dt="2023-06-06T22:41:07.794" v="892" actId="113"/>
        <pc:sldMkLst>
          <pc:docMk/>
          <pc:sldMk cId="1281878619" sldId="277"/>
        </pc:sldMkLst>
        <pc:spChg chg="add mod">
          <ac:chgData name="Nicholas Leary" userId="a8a04325417fdb62" providerId="LiveId" clId="{6898B044-AB1E-46AC-898B-B926DDDCA534}" dt="2023-06-06T21:46:02.836" v="499"/>
          <ac:spMkLst>
            <pc:docMk/>
            <pc:sldMk cId="1281878619" sldId="277"/>
            <ac:spMk id="3" creationId="{9D050B12-BC17-AF8A-F4E4-CC20A24D1F89}"/>
          </ac:spMkLst>
        </pc:spChg>
        <pc:spChg chg="mod">
          <ac:chgData name="Nicholas Leary" userId="a8a04325417fdb62" providerId="LiveId" clId="{6898B044-AB1E-46AC-898B-B926DDDCA534}" dt="2023-06-06T22:41:07.794" v="892" actId="113"/>
          <ac:spMkLst>
            <pc:docMk/>
            <pc:sldMk cId="1281878619" sldId="277"/>
            <ac:spMk id="15" creationId="{3BD5BB53-F7AE-AF36-C39E-5902A4A5FE1E}"/>
          </ac:spMkLst>
        </pc:spChg>
        <pc:picChg chg="add del mod">
          <ac:chgData name="Nicholas Leary" userId="a8a04325417fdb62" providerId="LiveId" clId="{6898B044-AB1E-46AC-898B-B926DDDCA534}" dt="2023-06-06T21:44:36.480" v="483" actId="478"/>
          <ac:picMkLst>
            <pc:docMk/>
            <pc:sldMk cId="1281878619" sldId="277"/>
            <ac:picMk id="2" creationId="{F88EA8AE-E01A-5EF9-F2B6-ECBF06E58909}"/>
          </ac:picMkLst>
        </pc:picChg>
      </pc:sldChg>
      <pc:sldChg chg="addSp delSp modSp add mod modTransition delAnim modAnim modNotesTx">
        <pc:chgData name="Nicholas Leary" userId="a8a04325417fdb62" providerId="LiveId" clId="{6898B044-AB1E-46AC-898B-B926DDDCA534}" dt="2023-06-06T22:41:03.692" v="890" actId="113"/>
        <pc:sldMkLst>
          <pc:docMk/>
          <pc:sldMk cId="4264565590" sldId="278"/>
        </pc:sldMkLst>
        <pc:spChg chg="add mod">
          <ac:chgData name="Nicholas Leary" userId="a8a04325417fdb62" providerId="LiveId" clId="{6898B044-AB1E-46AC-898B-B926DDDCA534}" dt="2023-06-06T21:50:47.578" v="534" actId="1076"/>
          <ac:spMkLst>
            <pc:docMk/>
            <pc:sldMk cId="4264565590" sldId="278"/>
            <ac:spMk id="3" creationId="{7C522268-7CD1-A162-B064-60774C53DF61}"/>
          </ac:spMkLst>
        </pc:spChg>
        <pc:spChg chg="add mod">
          <ac:chgData name="Nicholas Leary" userId="a8a04325417fdb62" providerId="LiveId" clId="{6898B044-AB1E-46AC-898B-B926DDDCA534}" dt="2023-06-06T22:41:03.692" v="890" actId="113"/>
          <ac:spMkLst>
            <pc:docMk/>
            <pc:sldMk cId="4264565590" sldId="278"/>
            <ac:spMk id="4" creationId="{CA141C15-2B43-6BA7-70EC-296E63E416B9}"/>
          </ac:spMkLst>
        </pc:spChg>
        <pc:spChg chg="mod ord">
          <ac:chgData name="Nicholas Leary" userId="a8a04325417fdb62" providerId="LiveId" clId="{6898B044-AB1E-46AC-898B-B926DDDCA534}" dt="2023-06-06T21:45:05.672" v="495" actId="1036"/>
          <ac:spMkLst>
            <pc:docMk/>
            <pc:sldMk cId="4264565590" sldId="278"/>
            <ac:spMk id="9" creationId="{F2D1769F-7701-A2F1-A768-5B0A0FA7679B}"/>
          </ac:spMkLst>
        </pc:spChg>
        <pc:spChg chg="del">
          <ac:chgData name="Nicholas Leary" userId="a8a04325417fdb62" providerId="LiveId" clId="{6898B044-AB1E-46AC-898B-B926DDDCA534}" dt="2023-06-06T21:43:05.895" v="474" actId="478"/>
          <ac:spMkLst>
            <pc:docMk/>
            <pc:sldMk cId="4264565590" sldId="278"/>
            <ac:spMk id="14" creationId="{8B16EA22-457F-2FEE-681A-2BB629A598CA}"/>
          </ac:spMkLst>
        </pc:spChg>
        <pc:spChg chg="del">
          <ac:chgData name="Nicholas Leary" userId="a8a04325417fdb62" providerId="LiveId" clId="{6898B044-AB1E-46AC-898B-B926DDDCA534}" dt="2023-06-06T21:43:08.207" v="475" actId="478"/>
          <ac:spMkLst>
            <pc:docMk/>
            <pc:sldMk cId="4264565590" sldId="278"/>
            <ac:spMk id="15" creationId="{3BD5BB53-F7AE-AF36-C39E-5902A4A5FE1E}"/>
          </ac:spMkLst>
        </pc:spChg>
        <pc:picChg chg="del">
          <ac:chgData name="Nicholas Leary" userId="a8a04325417fdb62" providerId="LiveId" clId="{6898B044-AB1E-46AC-898B-B926DDDCA534}" dt="2023-06-06T21:45:23.213" v="496" actId="478"/>
          <ac:picMkLst>
            <pc:docMk/>
            <pc:sldMk cId="4264565590" sldId="278"/>
            <ac:picMk id="13" creationId="{DFCA4E6D-1E7C-52B4-C25E-4B4EE3074F97}"/>
          </ac:picMkLst>
        </pc:picChg>
      </pc:sldChg>
      <pc:sldChg chg="new del">
        <pc:chgData name="Nicholas Leary" userId="a8a04325417fdb62" providerId="LiveId" clId="{6898B044-AB1E-46AC-898B-B926DDDCA534}" dt="2023-06-06T22:33:53.553" v="849" actId="47"/>
        <pc:sldMkLst>
          <pc:docMk/>
          <pc:sldMk cId="964934228" sldId="279"/>
        </pc:sldMkLst>
      </pc:sldChg>
      <pc:sldChg chg="addSp delSp modSp add mod ord modTransition modAnim modNotesTx">
        <pc:chgData name="Nicholas Leary" userId="a8a04325417fdb62" providerId="LiveId" clId="{6898B044-AB1E-46AC-898B-B926DDDCA534}" dt="2023-06-06T23:20:36.288" v="921" actId="1036"/>
        <pc:sldMkLst>
          <pc:docMk/>
          <pc:sldMk cId="3236381045" sldId="280"/>
        </pc:sldMkLst>
        <pc:picChg chg="add mod">
          <ac:chgData name="Nicholas Leary" userId="a8a04325417fdb62" providerId="LiveId" clId="{6898B044-AB1E-46AC-898B-B926DDDCA534}" dt="2023-06-06T21:53:36.362" v="554" actId="1038"/>
          <ac:picMkLst>
            <pc:docMk/>
            <pc:sldMk cId="3236381045" sldId="280"/>
            <ac:picMk id="3" creationId="{01CC892E-06F6-A073-9D47-04BDA00CA883}"/>
          </ac:picMkLst>
        </pc:picChg>
        <pc:picChg chg="add del mod ord">
          <ac:chgData name="Nicholas Leary" userId="a8a04325417fdb62" providerId="LiveId" clId="{6898B044-AB1E-46AC-898B-B926DDDCA534}" dt="2023-06-06T21:56:41.477" v="568" actId="478"/>
          <ac:picMkLst>
            <pc:docMk/>
            <pc:sldMk cId="3236381045" sldId="280"/>
            <ac:picMk id="4" creationId="{04A25E1D-6A49-05AD-BC7A-26C59F4EAA6C}"/>
          </ac:picMkLst>
        </pc:picChg>
        <pc:picChg chg="add mod">
          <ac:chgData name="Nicholas Leary" userId="a8a04325417fdb62" providerId="LiveId" clId="{6898B044-AB1E-46AC-898B-B926DDDCA534}" dt="2023-06-06T21:58:53.610" v="589"/>
          <ac:picMkLst>
            <pc:docMk/>
            <pc:sldMk cId="3236381045" sldId="280"/>
            <ac:picMk id="5" creationId="{B46CFFCE-DD3B-3A90-A7BE-1B0D601B18A4}"/>
          </ac:picMkLst>
        </pc:picChg>
        <pc:picChg chg="del">
          <ac:chgData name="Nicholas Leary" userId="a8a04325417fdb62" providerId="LiveId" clId="{6898B044-AB1E-46AC-898B-B926DDDCA534}" dt="2023-06-06T21:52:17.495" v="542" actId="478"/>
          <ac:picMkLst>
            <pc:docMk/>
            <pc:sldMk cId="3236381045" sldId="280"/>
            <ac:picMk id="8" creationId="{2BB6A672-F783-E3F4-77EA-C4A205A71548}"/>
          </ac:picMkLst>
        </pc:picChg>
        <pc:picChg chg="mod modCrop">
          <ac:chgData name="Nicholas Leary" userId="a8a04325417fdb62" providerId="LiveId" clId="{6898B044-AB1E-46AC-898B-B926DDDCA534}" dt="2023-06-06T23:20:36.288" v="921" actId="1036"/>
          <ac:picMkLst>
            <pc:docMk/>
            <pc:sldMk cId="3236381045" sldId="280"/>
            <ac:picMk id="11" creationId="{F511666C-2F07-F99C-6892-312AC43CB811}"/>
          </ac:picMkLst>
        </pc:picChg>
      </pc:sldChg>
      <pc:sldChg chg="addSp delSp modSp add mod modTransition modAnim modNotesTx">
        <pc:chgData name="Nicholas Leary" userId="a8a04325417fdb62" providerId="LiveId" clId="{6898B044-AB1E-46AC-898B-B926DDDCA534}" dt="2023-06-06T22:41:23.054" v="895" actId="113"/>
        <pc:sldMkLst>
          <pc:docMk/>
          <pc:sldMk cId="566167412" sldId="281"/>
        </pc:sldMkLst>
        <pc:spChg chg="add mod">
          <ac:chgData name="Nicholas Leary" userId="a8a04325417fdb62" providerId="LiveId" clId="{6898B044-AB1E-46AC-898B-B926DDDCA534}" dt="2023-06-06T22:01:21.490" v="603"/>
          <ac:spMkLst>
            <pc:docMk/>
            <pc:sldMk cId="566167412" sldId="281"/>
            <ac:spMk id="5" creationId="{81680866-47CE-38B3-7DDD-8B9A04860F80}"/>
          </ac:spMkLst>
        </pc:spChg>
        <pc:spChg chg="add mod">
          <ac:chgData name="Nicholas Leary" userId="a8a04325417fdb62" providerId="LiveId" clId="{6898B044-AB1E-46AC-898B-B926DDDCA534}" dt="2023-06-06T22:41:23.054" v="895" actId="113"/>
          <ac:spMkLst>
            <pc:docMk/>
            <pc:sldMk cId="566167412" sldId="281"/>
            <ac:spMk id="6" creationId="{37E136AC-ED99-6C74-1CBA-25178056B224}"/>
          </ac:spMkLst>
        </pc:spChg>
        <pc:picChg chg="add mod">
          <ac:chgData name="Nicholas Leary" userId="a8a04325417fdb62" providerId="LiveId" clId="{6898B044-AB1E-46AC-898B-B926DDDCA534}" dt="2023-06-06T21:58:45.088" v="588" actId="1036"/>
          <ac:picMkLst>
            <pc:docMk/>
            <pc:sldMk cId="566167412" sldId="281"/>
            <ac:picMk id="2" creationId="{03417451-1C48-CE91-A51C-F2D1DFF7440E}"/>
          </ac:picMkLst>
        </pc:picChg>
        <pc:picChg chg="del">
          <ac:chgData name="Nicholas Leary" userId="a8a04325417fdb62" providerId="LiveId" clId="{6898B044-AB1E-46AC-898B-B926DDDCA534}" dt="2023-06-06T22:00:58.974" v="597" actId="478"/>
          <ac:picMkLst>
            <pc:docMk/>
            <pc:sldMk cId="566167412" sldId="281"/>
            <ac:picMk id="3" creationId="{01CC892E-06F6-A073-9D47-04BDA00CA883}"/>
          </ac:picMkLst>
        </pc:picChg>
        <pc:picChg chg="del">
          <ac:chgData name="Nicholas Leary" userId="a8a04325417fdb62" providerId="LiveId" clId="{6898B044-AB1E-46AC-898B-B926DDDCA534}" dt="2023-06-06T21:58:12.350" v="577" actId="478"/>
          <ac:picMkLst>
            <pc:docMk/>
            <pc:sldMk cId="566167412" sldId="281"/>
            <ac:picMk id="11" creationId="{F511666C-2F07-F99C-6892-312AC43CB811}"/>
          </ac:picMkLst>
        </pc:picChg>
      </pc:sldChg>
      <pc:sldChg chg="addSp delSp modSp add mod modTransition modAnim">
        <pc:chgData name="Nicholas Leary" userId="a8a04325417fdb62" providerId="LiveId" clId="{6898B044-AB1E-46AC-898B-B926DDDCA534}" dt="2023-06-06T22:41:27.888" v="896" actId="113"/>
        <pc:sldMkLst>
          <pc:docMk/>
          <pc:sldMk cId="12914763" sldId="282"/>
        </pc:sldMkLst>
        <pc:spChg chg="mod">
          <ac:chgData name="Nicholas Leary" userId="a8a04325417fdb62" providerId="LiveId" clId="{6898B044-AB1E-46AC-898B-B926DDDCA534}" dt="2023-06-06T22:41:27.888" v="896" actId="113"/>
          <ac:spMkLst>
            <pc:docMk/>
            <pc:sldMk cId="12914763" sldId="282"/>
            <ac:spMk id="6" creationId="{37E136AC-ED99-6C74-1CBA-25178056B224}"/>
          </ac:spMkLst>
        </pc:spChg>
        <pc:picChg chg="add del mod">
          <ac:chgData name="Nicholas Leary" userId="a8a04325417fdb62" providerId="LiveId" clId="{6898B044-AB1E-46AC-898B-B926DDDCA534}" dt="2023-06-06T22:12:55.439" v="697" actId="478"/>
          <ac:picMkLst>
            <pc:docMk/>
            <pc:sldMk cId="12914763" sldId="282"/>
            <ac:picMk id="3" creationId="{44D47B72-9C90-41E9-3DEB-50C5A987E94E}"/>
          </ac:picMkLst>
        </pc:picChg>
        <pc:picChg chg="add mod">
          <ac:chgData name="Nicholas Leary" userId="a8a04325417fdb62" providerId="LiveId" clId="{6898B044-AB1E-46AC-898B-B926DDDCA534}" dt="2023-06-06T22:08:23.960" v="664" actId="1076"/>
          <ac:picMkLst>
            <pc:docMk/>
            <pc:sldMk cId="12914763" sldId="282"/>
            <ac:picMk id="7" creationId="{4564141B-DF1B-FCEC-AF97-F1C127587133}"/>
          </ac:picMkLst>
        </pc:picChg>
      </pc:sldChg>
      <pc:sldChg chg="addSp delSp modSp add mod modTransition delAnim modAnim">
        <pc:chgData name="Nicholas Leary" userId="a8a04325417fdb62" providerId="LiveId" clId="{6898B044-AB1E-46AC-898B-B926DDDCA534}" dt="2023-06-06T22:20:12.683" v="736"/>
        <pc:sldMkLst>
          <pc:docMk/>
          <pc:sldMk cId="2015618128" sldId="283"/>
        </pc:sldMkLst>
        <pc:spChg chg="del">
          <ac:chgData name="Nicholas Leary" userId="a8a04325417fdb62" providerId="LiveId" clId="{6898B044-AB1E-46AC-898B-B926DDDCA534}" dt="2023-06-06T22:10:00.228" v="678" actId="478"/>
          <ac:spMkLst>
            <pc:docMk/>
            <pc:sldMk cId="2015618128" sldId="283"/>
            <ac:spMk id="5" creationId="{81680866-47CE-38B3-7DDD-8B9A04860F80}"/>
          </ac:spMkLst>
        </pc:spChg>
        <pc:spChg chg="del">
          <ac:chgData name="Nicholas Leary" userId="a8a04325417fdb62" providerId="LiveId" clId="{6898B044-AB1E-46AC-898B-B926DDDCA534}" dt="2023-06-06T22:10:01.792" v="679" actId="478"/>
          <ac:spMkLst>
            <pc:docMk/>
            <pc:sldMk cId="2015618128" sldId="283"/>
            <ac:spMk id="6" creationId="{37E136AC-ED99-6C74-1CBA-25178056B224}"/>
          </ac:spMkLst>
        </pc:spChg>
        <pc:spChg chg="add del mod">
          <ac:chgData name="Nicholas Leary" userId="a8a04325417fdb62" providerId="LiveId" clId="{6898B044-AB1E-46AC-898B-B926DDDCA534}" dt="2023-06-06T22:10:03.381" v="680" actId="478"/>
          <ac:spMkLst>
            <pc:docMk/>
            <pc:sldMk cId="2015618128" sldId="283"/>
            <ac:spMk id="9" creationId="{36A4A7B1-7D2A-803C-7CFD-9C66944BAD24}"/>
          </ac:spMkLst>
        </pc:spChg>
        <pc:spChg chg="add mod">
          <ac:chgData name="Nicholas Leary" userId="a8a04325417fdb62" providerId="LiveId" clId="{6898B044-AB1E-46AC-898B-B926DDDCA534}" dt="2023-06-06T22:11:44.455" v="687" actId="1076"/>
          <ac:spMkLst>
            <pc:docMk/>
            <pc:sldMk cId="2015618128" sldId="283"/>
            <ac:spMk id="10" creationId="{DAADB976-4B14-949C-F793-838AD3DFA5ED}"/>
          </ac:spMkLst>
        </pc:spChg>
        <pc:spChg chg="add mod">
          <ac:chgData name="Nicholas Leary" userId="a8a04325417fdb62" providerId="LiveId" clId="{6898B044-AB1E-46AC-898B-B926DDDCA534}" dt="2023-06-06T22:11:58.604" v="689" actId="1076"/>
          <ac:spMkLst>
            <pc:docMk/>
            <pc:sldMk cId="2015618128" sldId="283"/>
            <ac:spMk id="11" creationId="{407AC679-2CF7-C12C-EB6E-00E8EAA30410}"/>
          </ac:spMkLst>
        </pc:spChg>
        <pc:picChg chg="del">
          <ac:chgData name="Nicholas Leary" userId="a8a04325417fdb62" providerId="LiveId" clId="{6898B044-AB1E-46AC-898B-B926DDDCA534}" dt="2023-06-06T22:09:55.893" v="676" actId="478"/>
          <ac:picMkLst>
            <pc:docMk/>
            <pc:sldMk cId="2015618128" sldId="283"/>
            <ac:picMk id="2" creationId="{03417451-1C48-CE91-A51C-F2D1DFF7440E}"/>
          </ac:picMkLst>
        </pc:picChg>
        <pc:picChg chg="del">
          <ac:chgData name="Nicholas Leary" userId="a8a04325417fdb62" providerId="LiveId" clId="{6898B044-AB1E-46AC-898B-B926DDDCA534}" dt="2023-06-06T22:09:56.839" v="677" actId="478"/>
          <ac:picMkLst>
            <pc:docMk/>
            <pc:sldMk cId="2015618128" sldId="283"/>
            <ac:picMk id="4" creationId="{04A25E1D-6A49-05AD-BC7A-26C59F4EAA6C}"/>
          </ac:picMkLst>
        </pc:picChg>
      </pc:sldChg>
      <pc:sldChg chg="add modTransition modAnim">
        <pc:chgData name="Nicholas Leary" userId="a8a04325417fdb62" providerId="LiveId" clId="{6898B044-AB1E-46AC-898B-B926DDDCA534}" dt="2023-06-06T22:20:02.756" v="735"/>
        <pc:sldMkLst>
          <pc:docMk/>
          <pc:sldMk cId="3504416785" sldId="284"/>
        </pc:sldMkLst>
      </pc:sldChg>
      <pc:sldChg chg="addSp delSp modSp add mod modAnim">
        <pc:chgData name="Nicholas Leary" userId="a8a04325417fdb62" providerId="LiveId" clId="{6898B044-AB1E-46AC-898B-B926DDDCA534}" dt="2023-06-06T22:41:44" v="900" actId="113"/>
        <pc:sldMkLst>
          <pc:docMk/>
          <pc:sldMk cId="3877491216" sldId="285"/>
        </pc:sldMkLst>
        <pc:spChg chg="add del mod">
          <ac:chgData name="Nicholas Leary" userId="a8a04325417fdb62" providerId="LiveId" clId="{6898B044-AB1E-46AC-898B-B926DDDCA534}" dt="2023-06-06T22:16:45.015" v="721" actId="478"/>
          <ac:spMkLst>
            <pc:docMk/>
            <pc:sldMk cId="3877491216" sldId="285"/>
            <ac:spMk id="4" creationId="{E58AFDAD-56D4-F14D-329F-71AF055CD3E6}"/>
          </ac:spMkLst>
        </pc:spChg>
        <pc:spChg chg="add mod">
          <ac:chgData name="Nicholas Leary" userId="a8a04325417fdb62" providerId="LiveId" clId="{6898B044-AB1E-46AC-898B-B926DDDCA534}" dt="2023-06-06T22:16:59.372" v="723" actId="1076"/>
          <ac:spMkLst>
            <pc:docMk/>
            <pc:sldMk cId="3877491216" sldId="285"/>
            <ac:spMk id="5" creationId="{C2707E9B-393D-3A6B-B2BA-9AA419BFE57E}"/>
          </ac:spMkLst>
        </pc:spChg>
        <pc:spChg chg="add mod">
          <ac:chgData name="Nicholas Leary" userId="a8a04325417fdb62" providerId="LiveId" clId="{6898B044-AB1E-46AC-898B-B926DDDCA534}" dt="2023-06-06T22:41:44" v="900" actId="113"/>
          <ac:spMkLst>
            <pc:docMk/>
            <pc:sldMk cId="3877491216" sldId="285"/>
            <ac:spMk id="6" creationId="{7BF691D1-1B30-661F-8E43-44150E0D6B1C}"/>
          </ac:spMkLst>
        </pc:spChg>
        <pc:spChg chg="del">
          <ac:chgData name="Nicholas Leary" userId="a8a04325417fdb62" providerId="LiveId" clId="{6898B044-AB1E-46AC-898B-B926DDDCA534}" dt="2023-06-06T22:16:43.908" v="720" actId="478"/>
          <ac:spMkLst>
            <pc:docMk/>
            <pc:sldMk cId="3877491216" sldId="285"/>
            <ac:spMk id="10" creationId="{DAADB976-4B14-949C-F793-838AD3DFA5ED}"/>
          </ac:spMkLst>
        </pc:spChg>
        <pc:spChg chg="del">
          <ac:chgData name="Nicholas Leary" userId="a8a04325417fdb62" providerId="LiveId" clId="{6898B044-AB1E-46AC-898B-B926DDDCA534}" dt="2023-06-06T22:16:42.143" v="719" actId="478"/>
          <ac:spMkLst>
            <pc:docMk/>
            <pc:sldMk cId="3877491216" sldId="285"/>
            <ac:spMk id="11" creationId="{407AC679-2CF7-C12C-EB6E-00E8EAA30410}"/>
          </ac:spMkLst>
        </pc:spChg>
      </pc:sldChg>
      <pc:sldChg chg="addSp delSp modSp add mod ord modTransition addAnim delAnim modAnim">
        <pc:chgData name="Nicholas Leary" userId="a8a04325417fdb62" providerId="LiveId" clId="{6898B044-AB1E-46AC-898B-B926DDDCA534}" dt="2023-06-06T23:24:09.068" v="944"/>
        <pc:sldMkLst>
          <pc:docMk/>
          <pc:sldMk cId="2730340298" sldId="286"/>
        </pc:sldMkLst>
        <pc:picChg chg="add del mod">
          <ac:chgData name="Nicholas Leary" userId="a8a04325417fdb62" providerId="LiveId" clId="{6898B044-AB1E-46AC-898B-B926DDDCA534}" dt="2023-06-06T23:24:09.068" v="944"/>
          <ac:picMkLst>
            <pc:docMk/>
            <pc:sldMk cId="2730340298" sldId="286"/>
            <ac:picMk id="2" creationId="{25B14D8C-B2D3-2143-94F1-CD99E2DC4F1A}"/>
          </ac:picMkLst>
        </pc:picChg>
        <pc:picChg chg="del">
          <ac:chgData name="Nicholas Leary" userId="a8a04325417fdb62" providerId="LiveId" clId="{6898B044-AB1E-46AC-898B-B926DDDCA534}" dt="2023-06-06T22:21:45.326" v="744" actId="478"/>
          <ac:picMkLst>
            <pc:docMk/>
            <pc:sldMk cId="2730340298" sldId="286"/>
            <ac:picMk id="3" creationId="{01CC892E-06F6-A073-9D47-04BDA00CA883}"/>
          </ac:picMkLst>
        </pc:picChg>
        <pc:picChg chg="add mod">
          <ac:chgData name="Nicholas Leary" userId="a8a04325417fdb62" providerId="LiveId" clId="{6898B044-AB1E-46AC-898B-B926DDDCA534}" dt="2023-06-06T23:22:00.559" v="927" actId="14826"/>
          <ac:picMkLst>
            <pc:docMk/>
            <pc:sldMk cId="2730340298" sldId="286"/>
            <ac:picMk id="4" creationId="{1B198B7C-1984-A2EC-6E2E-1604F6D6291B}"/>
          </ac:picMkLst>
        </pc:picChg>
        <pc:picChg chg="del">
          <ac:chgData name="Nicholas Leary" userId="a8a04325417fdb62" providerId="LiveId" clId="{6898B044-AB1E-46AC-898B-B926DDDCA534}" dt="2023-06-06T22:21:44.229" v="743" actId="478"/>
          <ac:picMkLst>
            <pc:docMk/>
            <pc:sldMk cId="2730340298" sldId="286"/>
            <ac:picMk id="5" creationId="{B46CFFCE-DD3B-3A90-A7BE-1B0D601B18A4}"/>
          </ac:picMkLst>
        </pc:picChg>
        <pc:picChg chg="add del mod">
          <ac:chgData name="Nicholas Leary" userId="a8a04325417fdb62" providerId="LiveId" clId="{6898B044-AB1E-46AC-898B-B926DDDCA534}" dt="2023-06-06T23:23:05.130" v="935" actId="478"/>
          <ac:picMkLst>
            <pc:docMk/>
            <pc:sldMk cId="2730340298" sldId="286"/>
            <ac:picMk id="6" creationId="{946B48CC-75B4-7ACD-A24F-55441850FB50}"/>
          </ac:picMkLst>
        </pc:picChg>
        <pc:picChg chg="add del mod ord">
          <ac:chgData name="Nicholas Leary" userId="a8a04325417fdb62" providerId="LiveId" clId="{6898B044-AB1E-46AC-898B-B926DDDCA534}" dt="2023-06-06T23:23:08.053" v="936" actId="166"/>
          <ac:picMkLst>
            <pc:docMk/>
            <pc:sldMk cId="2730340298" sldId="286"/>
            <ac:picMk id="7" creationId="{E76011C9-37DC-43E6-F2EA-986B4F894DE8}"/>
          </ac:picMkLst>
        </pc:picChg>
        <pc:picChg chg="mod modCrop">
          <ac:chgData name="Nicholas Leary" userId="a8a04325417fdb62" providerId="LiveId" clId="{6898B044-AB1E-46AC-898B-B926DDDCA534}" dt="2023-06-06T23:21:51.282" v="926" actId="1036"/>
          <ac:picMkLst>
            <pc:docMk/>
            <pc:sldMk cId="2730340298" sldId="286"/>
            <ac:picMk id="11" creationId="{F511666C-2F07-F99C-6892-312AC43CB811}"/>
          </ac:picMkLst>
        </pc:picChg>
      </pc:sldChg>
      <pc:sldChg chg="addSp delSp modSp add mod modTransition addAnim delAnim modAnim">
        <pc:chgData name="Nicholas Leary" userId="a8a04325417fdb62" providerId="LiveId" clId="{6898B044-AB1E-46AC-898B-B926DDDCA534}" dt="2023-06-06T23:26:24.269" v="964"/>
        <pc:sldMkLst>
          <pc:docMk/>
          <pc:sldMk cId="1405288513" sldId="287"/>
        </pc:sldMkLst>
        <pc:spChg chg="add mod">
          <ac:chgData name="Nicholas Leary" userId="a8a04325417fdb62" providerId="LiveId" clId="{6898B044-AB1E-46AC-898B-B926DDDCA534}" dt="2023-06-06T22:27:01.545" v="786" actId="1076"/>
          <ac:spMkLst>
            <pc:docMk/>
            <pc:sldMk cId="1405288513" sldId="287"/>
            <ac:spMk id="2" creationId="{2F3F3162-C5B6-D987-AA14-6B8A9EE4BEE0}"/>
          </ac:spMkLst>
        </pc:spChg>
        <pc:spChg chg="add mod">
          <ac:chgData name="Nicholas Leary" userId="a8a04325417fdb62" providerId="LiveId" clId="{6898B044-AB1E-46AC-898B-B926DDDCA534}" dt="2023-06-06T22:26:04.398" v="781" actId="14100"/>
          <ac:spMkLst>
            <pc:docMk/>
            <pc:sldMk cId="1405288513" sldId="287"/>
            <ac:spMk id="3" creationId="{6AC1B9CE-3AB3-2401-2393-4157C7914F0C}"/>
          </ac:spMkLst>
        </pc:spChg>
        <pc:picChg chg="del">
          <ac:chgData name="Nicholas Leary" userId="a8a04325417fdb62" providerId="LiveId" clId="{6898B044-AB1E-46AC-898B-B926DDDCA534}" dt="2023-06-06T22:25:20.636" v="773" actId="478"/>
          <ac:picMkLst>
            <pc:docMk/>
            <pc:sldMk cId="1405288513" sldId="287"/>
            <ac:picMk id="4" creationId="{1B198B7C-1984-A2EC-6E2E-1604F6D6291B}"/>
          </ac:picMkLst>
        </pc:picChg>
        <pc:picChg chg="add del mod">
          <ac:chgData name="Nicholas Leary" userId="a8a04325417fdb62" providerId="LiveId" clId="{6898B044-AB1E-46AC-898B-B926DDDCA534}" dt="2023-06-06T23:24:32.943" v="949" actId="478"/>
          <ac:picMkLst>
            <pc:docMk/>
            <pc:sldMk cId="1405288513" sldId="287"/>
            <ac:picMk id="4" creationId="{F2AD7F05-4B5F-C465-28E8-DCA69F0137AA}"/>
          </ac:picMkLst>
        </pc:picChg>
        <pc:picChg chg="add mod ord">
          <ac:chgData name="Nicholas Leary" userId="a8a04325417fdb62" providerId="LiveId" clId="{6898B044-AB1E-46AC-898B-B926DDDCA534}" dt="2023-06-06T23:24:46.921" v="954" actId="167"/>
          <ac:picMkLst>
            <pc:docMk/>
            <pc:sldMk cId="1405288513" sldId="287"/>
            <ac:picMk id="5" creationId="{6439A0B3-98DC-E62F-A2C7-B634910BF04B}"/>
          </ac:picMkLst>
        </pc:picChg>
        <pc:picChg chg="add del">
          <ac:chgData name="Nicholas Leary" userId="a8a04325417fdb62" providerId="LiveId" clId="{6898B044-AB1E-46AC-898B-B926DDDCA534}" dt="2023-06-06T23:24:51.500" v="956" actId="478"/>
          <ac:picMkLst>
            <pc:docMk/>
            <pc:sldMk cId="1405288513" sldId="287"/>
            <ac:picMk id="6" creationId="{946B48CC-75B4-7ACD-A24F-55441850FB50}"/>
          </ac:picMkLst>
        </pc:picChg>
        <pc:picChg chg="add del mod ord">
          <ac:chgData name="Nicholas Leary" userId="a8a04325417fdb62" providerId="LiveId" clId="{6898B044-AB1E-46AC-898B-B926DDDCA534}" dt="2023-06-06T23:24:54.177" v="957" actId="166"/>
          <ac:picMkLst>
            <pc:docMk/>
            <pc:sldMk cId="1405288513" sldId="287"/>
            <ac:picMk id="7" creationId="{E76011C9-37DC-43E6-F2EA-986B4F894DE8}"/>
          </ac:picMkLst>
        </pc:picChg>
        <pc:picChg chg="del">
          <ac:chgData name="Nicholas Leary" userId="a8a04325417fdb62" providerId="LiveId" clId="{6898B044-AB1E-46AC-898B-B926DDDCA534}" dt="2023-06-06T22:25:16.452" v="772" actId="478"/>
          <ac:picMkLst>
            <pc:docMk/>
            <pc:sldMk cId="1405288513" sldId="287"/>
            <ac:picMk id="11" creationId="{F511666C-2F07-F99C-6892-312AC43CB811}"/>
          </ac:picMkLst>
        </pc:picChg>
      </pc:sldChg>
      <pc:sldChg chg="add del modTransition modAnim">
        <pc:chgData name="Nicholas Leary" userId="a8a04325417fdb62" providerId="LiveId" clId="{6898B044-AB1E-46AC-898B-B926DDDCA534}" dt="2023-06-06T22:31:16.500" v="816" actId="47"/>
        <pc:sldMkLst>
          <pc:docMk/>
          <pc:sldMk cId="1240380342" sldId="288"/>
        </pc:sldMkLst>
      </pc:sldChg>
      <pc:sldChg chg="addSp delSp modSp add mod modTransition modAnim">
        <pc:chgData name="Nicholas Leary" userId="a8a04325417fdb62" providerId="LiveId" clId="{6898B044-AB1E-46AC-898B-B926DDDCA534}" dt="2023-06-06T23:25:14.775" v="960" actId="166"/>
        <pc:sldMkLst>
          <pc:docMk/>
          <pc:sldMk cId="2029142195" sldId="289"/>
        </pc:sldMkLst>
        <pc:spChg chg="del">
          <ac:chgData name="Nicholas Leary" userId="a8a04325417fdb62" providerId="LiveId" clId="{6898B044-AB1E-46AC-898B-B926DDDCA534}" dt="2023-06-06T22:30:47.874" v="813" actId="478"/>
          <ac:spMkLst>
            <pc:docMk/>
            <pc:sldMk cId="2029142195" sldId="289"/>
            <ac:spMk id="2" creationId="{2F3F3162-C5B6-D987-AA14-6B8A9EE4BEE0}"/>
          </ac:spMkLst>
        </pc:spChg>
        <pc:spChg chg="del">
          <ac:chgData name="Nicholas Leary" userId="a8a04325417fdb62" providerId="LiveId" clId="{6898B044-AB1E-46AC-898B-B926DDDCA534}" dt="2023-06-06T22:30:49.859" v="814" actId="478"/>
          <ac:spMkLst>
            <pc:docMk/>
            <pc:sldMk cId="2029142195" sldId="289"/>
            <ac:spMk id="3" creationId="{6AC1B9CE-3AB3-2401-2393-4157C7914F0C}"/>
          </ac:spMkLst>
        </pc:spChg>
        <pc:spChg chg="add del mod">
          <ac:chgData name="Nicholas Leary" userId="a8a04325417fdb62" providerId="LiveId" clId="{6898B044-AB1E-46AC-898B-B926DDDCA534}" dt="2023-06-06T22:30:51.276" v="815" actId="478"/>
          <ac:spMkLst>
            <pc:docMk/>
            <pc:sldMk cId="2029142195" sldId="289"/>
            <ac:spMk id="5" creationId="{33DFBBE7-2401-9B57-8B9D-94D19FDB73E4}"/>
          </ac:spMkLst>
        </pc:spChg>
        <pc:spChg chg="add mod">
          <ac:chgData name="Nicholas Leary" userId="a8a04325417fdb62" providerId="LiveId" clId="{6898B044-AB1E-46AC-898B-B926DDDCA534}" dt="2023-06-06T22:32:13.945" v="829" actId="207"/>
          <ac:spMkLst>
            <pc:docMk/>
            <pc:sldMk cId="2029142195" sldId="289"/>
            <ac:spMk id="8" creationId="{FB713015-4A3D-F1B1-171D-7DF2304F38F5}"/>
          </ac:spMkLst>
        </pc:spChg>
        <pc:spChg chg="add mod">
          <ac:chgData name="Nicholas Leary" userId="a8a04325417fdb62" providerId="LiveId" clId="{6898B044-AB1E-46AC-898B-B926DDDCA534}" dt="2023-06-06T22:31:56.891" v="828" actId="1076"/>
          <ac:spMkLst>
            <pc:docMk/>
            <pc:sldMk cId="2029142195" sldId="289"/>
            <ac:spMk id="9" creationId="{2F21817E-191A-B7F7-9C82-67805576E2AD}"/>
          </ac:spMkLst>
        </pc:spChg>
        <pc:picChg chg="mod">
          <ac:chgData name="Nicholas Leary" userId="a8a04325417fdb62" providerId="LiveId" clId="{6898B044-AB1E-46AC-898B-B926DDDCA534}" dt="2023-06-06T23:25:06.032" v="959" actId="14826"/>
          <ac:picMkLst>
            <pc:docMk/>
            <pc:sldMk cId="2029142195" sldId="289"/>
            <ac:picMk id="6" creationId="{946B48CC-75B4-7ACD-A24F-55441850FB50}"/>
          </ac:picMkLst>
        </pc:picChg>
        <pc:picChg chg="ord">
          <ac:chgData name="Nicholas Leary" userId="a8a04325417fdb62" providerId="LiveId" clId="{6898B044-AB1E-46AC-898B-B926DDDCA534}" dt="2023-06-06T23:25:14.775" v="960" actId="166"/>
          <ac:picMkLst>
            <pc:docMk/>
            <pc:sldMk cId="2029142195" sldId="289"/>
            <ac:picMk id="7" creationId="{E76011C9-37DC-43E6-F2EA-986B4F894DE8}"/>
          </ac:picMkLst>
        </pc:picChg>
      </pc:sldChg>
      <pc:sldChg chg="addSp modSp add mod modTransition modAnim">
        <pc:chgData name="Nicholas Leary" userId="a8a04325417fdb62" providerId="LiveId" clId="{6898B044-AB1E-46AC-898B-B926DDDCA534}" dt="2023-06-06T23:25:27.290" v="963" actId="166"/>
        <pc:sldMkLst>
          <pc:docMk/>
          <pc:sldMk cId="2546683210" sldId="290"/>
        </pc:sldMkLst>
        <pc:spChg chg="add mod">
          <ac:chgData name="Nicholas Leary" userId="a8a04325417fdb62" providerId="LiveId" clId="{6898B044-AB1E-46AC-898B-B926DDDCA534}" dt="2023-06-06T22:33:18.941" v="845" actId="1076"/>
          <ac:spMkLst>
            <pc:docMk/>
            <pc:sldMk cId="2546683210" sldId="290"/>
            <ac:spMk id="2" creationId="{CE7669C7-B0FB-F37D-EBD2-643414E72703}"/>
          </ac:spMkLst>
        </pc:spChg>
        <pc:spChg chg="add mod">
          <ac:chgData name="Nicholas Leary" userId="a8a04325417fdb62" providerId="LiveId" clId="{6898B044-AB1E-46AC-898B-B926DDDCA534}" dt="2023-06-06T22:33:22.919" v="846" actId="1076"/>
          <ac:spMkLst>
            <pc:docMk/>
            <pc:sldMk cId="2546683210" sldId="290"/>
            <ac:spMk id="3" creationId="{42FAFC5A-851A-07BC-7CF0-A6BB5977FF25}"/>
          </ac:spMkLst>
        </pc:spChg>
        <pc:picChg chg="mod">
          <ac:chgData name="Nicholas Leary" userId="a8a04325417fdb62" providerId="LiveId" clId="{6898B044-AB1E-46AC-898B-B926DDDCA534}" dt="2023-06-06T23:25:24.157" v="962" actId="14826"/>
          <ac:picMkLst>
            <pc:docMk/>
            <pc:sldMk cId="2546683210" sldId="290"/>
            <ac:picMk id="6" creationId="{946B48CC-75B4-7ACD-A24F-55441850FB50}"/>
          </ac:picMkLst>
        </pc:picChg>
        <pc:picChg chg="ord">
          <ac:chgData name="Nicholas Leary" userId="a8a04325417fdb62" providerId="LiveId" clId="{6898B044-AB1E-46AC-898B-B926DDDCA534}" dt="2023-06-06T23:25:27.290" v="963" actId="166"/>
          <ac:picMkLst>
            <pc:docMk/>
            <pc:sldMk cId="2546683210" sldId="290"/>
            <ac:picMk id="7" creationId="{E76011C9-37DC-43E6-F2EA-986B4F894DE8}"/>
          </ac:picMkLst>
        </pc:picChg>
      </pc:sldChg>
      <pc:sldChg chg="modSp add mod">
        <pc:chgData name="Nicholas Leary" userId="a8a04325417fdb62" providerId="LiveId" clId="{6898B044-AB1E-46AC-898B-B926DDDCA534}" dt="2023-06-06T23:20:09.706" v="917" actId="1036"/>
        <pc:sldMkLst>
          <pc:docMk/>
          <pc:sldMk cId="1321961976" sldId="291"/>
        </pc:sldMkLst>
        <pc:picChg chg="mod modCrop">
          <ac:chgData name="Nicholas Leary" userId="a8a04325417fdb62" providerId="LiveId" clId="{6898B044-AB1E-46AC-898B-B926DDDCA534}" dt="2023-06-06T23:20:09.706" v="917" actId="1036"/>
          <ac:picMkLst>
            <pc:docMk/>
            <pc:sldMk cId="1321961976" sldId="291"/>
            <ac:picMk id="11" creationId="{F511666C-2F07-F99C-6892-312AC43CB8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687E-C330-48EA-B2F1-47E3CA2AA94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A33F-1F33-4A05-8F45-36BFBE20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an animation page. It is illegible unless in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an animation page. It is illegible unless in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an animation page. It is illegible unless in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6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1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an animation page. It is illegible unless in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9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an animation page. It is illegible unless in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A33F-1F33-4A05-8F45-36BFBE20CF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0BF3-463F-4F58-A9BE-1282E74A1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ABDDF-1CC7-424F-822D-7B6F4C7E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AE7EE-2420-4B9C-A1F7-50790034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A29A-8665-4AF5-9FDC-F5917BC6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37EA-BD76-43A9-B6A0-2B7025DB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38AE-8610-443D-A026-E31B255E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2394B-9589-479C-A9EC-C335D09FF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04D9-34F1-4D2D-8E68-5C7C455B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6006-2D62-4C7A-9AC2-FD371C2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FDCF-9A2A-4EC9-BE4B-A538ED7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7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8F7AB-D60D-4E0D-A794-185EF1257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8FFEB-1619-47AD-AC0D-A4CA0243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BD77-5C07-42E8-B215-BD9653FE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B04E-0165-437A-AF22-D9AC6371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8B15-6335-4611-BACD-565E4FF5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8FB-756B-43B0-87A0-3464D77B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8DF6-8FF3-496B-AE6E-8778CA9B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EEE4-0A68-4996-ADA1-8AFABE5D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CB19-5C90-43A8-B6A7-18C9ED64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E31F7-6303-4550-BC5B-914BD148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4D8C-5379-42F7-8AE2-200AFED0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8CB2A-E85D-4E7F-AD90-02F0B4D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2EE63-74D6-44BF-BD00-68A48397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96C5-9E63-44CC-9C48-9781A859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63E61-DE28-49E4-96AC-CCF807BA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158C-6D10-4BCC-B1B8-26F932EE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843A-68C8-43AC-B19E-04947AFD0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854C7-0A19-4AFC-9FE7-2864D869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F8D7D-84A7-499D-B7E6-018F455A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A9A75-5ED3-4F24-9362-5B4C9002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5BF84-96E7-40E2-9579-06ADF2AF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33A9-4718-473E-8AAA-DF72791B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305FD-1521-4DA1-9823-9907149C7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94C66-B458-412C-9D73-F9E00123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F6D9-2DE3-4036-994C-8BAC09E1C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58CB5-6588-4D25-8C84-F54661D74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C6417-2E74-4ED2-B0F8-CED09609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BF55D-4337-4E6B-AECE-351992CC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164BC-2F6A-4C0F-8234-76D619EA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935E-936C-4614-86A4-0FF58547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C14AB-9327-4C88-8370-BE402355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9F071-8331-4E94-B6B1-E7E033B9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67AC7-344D-4DB5-99FC-D0588D86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A143F-00B8-4F52-A135-E747EAC9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69C47-C169-446A-9D27-7AEC9AF2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F41E2-6F79-4E65-BC10-876FDEBA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38FA-57F4-4C23-B1FA-7E67B247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F6E6-BD59-4F1F-9A0B-260F1D69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F7406-13C3-4DDB-B1C8-ACAF53FD5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ECF0-D520-419F-B7DF-D82BD563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313A1-16A3-4D2A-BE3C-0E996409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EE0CC-99D9-44EC-833D-68BC55F8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08F7-9390-4BAE-BBDB-17CCF02F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F7B71-BAC2-4A48-A3C5-1FE4A4426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3B572-F9BE-4F22-8527-4D90D499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FDFBE-C91A-4B27-A7AD-D0B2645E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5DA39-A142-434B-8134-550D6EB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E54A5-CAB5-4C3C-9159-5520B551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BCB28-C7D3-48D3-9AB8-6921E6EC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7EC6-D9EB-4258-9BB8-D5C99BC6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F7486-0418-4E55-8FD3-85A1CC8EA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1821-72B0-4F1E-8EF8-E604E213199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E711B-7BC0-4432-964E-840EBCF01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25CD-ED0E-46B4-9201-0D7FFDA90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6B8A-132A-4A47-A67D-06D5DDD6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heart with blue text&#10;&#10;Description automatically generated with medium confidence">
            <a:extLst>
              <a:ext uri="{FF2B5EF4-FFF2-40B4-BE49-F238E27FC236}">
                <a16:creationId xmlns:a16="http://schemas.microsoft.com/office/drawing/2014/main" id="{0EAB14C2-0774-3A1B-A6F2-4DAB249A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44" y="310551"/>
            <a:ext cx="3647756" cy="2735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4B3A1-1A52-435A-8167-AB21A99F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CB22E-3F59-482C-ADB0-AB020FF936F4}"/>
              </a:ext>
            </a:extLst>
          </p:cNvPr>
          <p:cNvSpPr txBox="1"/>
          <p:nvPr/>
        </p:nvSpPr>
        <p:spPr>
          <a:xfrm>
            <a:off x="6417169" y="5783268"/>
            <a:ext cx="529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0808"/>
                </a:solidFill>
              </a:rPr>
              <a:t>We do not offer every plan in your area. Any information we provide is limited to the plans we represent. For information on all your options, call 1-800-MEDICARE or visit Medicare.gov. Neither We Know Medicare, nor its agents, are connected to the Federal Medicare Program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C6092596-015D-4B52-9E68-8196448CA7FB}"/>
              </a:ext>
            </a:extLst>
          </p:cNvPr>
          <p:cNvSpPr/>
          <p:nvPr/>
        </p:nvSpPr>
        <p:spPr>
          <a:xfrm>
            <a:off x="3111963" y="1756899"/>
            <a:ext cx="5951621" cy="3930316"/>
          </a:xfrm>
          <a:prstGeom prst="diamond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DD7BC-70FC-43CB-8A0A-E76F5A6178E5}"/>
              </a:ext>
            </a:extLst>
          </p:cNvPr>
          <p:cNvSpPr txBox="1"/>
          <p:nvPr/>
        </p:nvSpPr>
        <p:spPr>
          <a:xfrm>
            <a:off x="4010527" y="3240522"/>
            <a:ext cx="4170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odern Love" panose="04090805081005020601" pitchFamily="82" charset="0"/>
              </a:rPr>
              <a:t>Understanding Medicare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0A93D-33E2-4D49-8D80-3A396D021AF2}"/>
              </a:ext>
            </a:extLst>
          </p:cNvPr>
          <p:cNvSpPr txBox="1"/>
          <p:nvPr/>
        </p:nvSpPr>
        <p:spPr>
          <a:xfrm>
            <a:off x="7146007" y="4863978"/>
            <a:ext cx="383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by:</a:t>
            </a:r>
          </a:p>
          <a:p>
            <a:pPr algn="ctr"/>
            <a:r>
              <a:rPr lang="en-US" dirty="0"/>
              <a:t>(Insert Presenter Name)</a:t>
            </a:r>
          </a:p>
        </p:txBody>
      </p:sp>
    </p:spTree>
    <p:extLst>
      <p:ext uri="{BB962C8B-B14F-4D97-AF65-F5344CB8AC3E}">
        <p14:creationId xmlns:p14="http://schemas.microsoft.com/office/powerpoint/2010/main" val="260399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25E1D-6A49-05AD-BC7A-26C59F4E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31" y="1962150"/>
            <a:ext cx="2577586" cy="2933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17451-1C48-CE91-A51C-F2D1DFF7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84" y="1579598"/>
            <a:ext cx="2646680" cy="2534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680866-47CE-38B3-7DDD-8B9A0486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112" y="1082842"/>
            <a:ext cx="471988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Medicare Supplement Plans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E136AC-ED99-6C74-1CBA-25178056B224}"/>
              </a:ext>
            </a:extLst>
          </p:cNvPr>
          <p:cNvSpPr txBox="1">
            <a:spLocks/>
          </p:cNvSpPr>
          <p:nvPr/>
        </p:nvSpPr>
        <p:spPr>
          <a:xfrm>
            <a:off x="4905375" y="2683042"/>
            <a:ext cx="6488531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Private insurance that pays some or all your out-of-pocket expenses for Medicare Parts A &amp; B. </a:t>
            </a:r>
          </a:p>
          <a:p>
            <a:endParaRPr lang="en-US" sz="2200" b="1" dirty="0">
              <a:solidFill>
                <a:schemeClr val="tx2"/>
              </a:solidFill>
            </a:endParaRPr>
          </a:p>
          <a:p>
            <a:pPr marL="457200" indent="-457200"/>
            <a:r>
              <a:rPr lang="en-US" sz="2200" b="1" dirty="0"/>
              <a:t>10 standardized plans – A through N</a:t>
            </a:r>
          </a:p>
          <a:p>
            <a:pPr marL="457200" indent="-457200"/>
            <a:r>
              <a:rPr lang="en-US" sz="2200" dirty="0"/>
              <a:t>Premium costs can vary significantly from company to company and state to state.</a:t>
            </a:r>
          </a:p>
          <a:p>
            <a:pPr marL="457200" indent="-457200"/>
            <a:r>
              <a:rPr lang="en-US" sz="2200" dirty="0"/>
              <a:t>Set monthly premiums versus unknown medical expenses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4141B-DF1B-FCEC-AF97-F1C12758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636" y="3016106"/>
            <a:ext cx="2646680" cy="25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 L 0.58958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47B72-9C90-41E9-3DEB-50C5A987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83" y="1962150"/>
            <a:ext cx="2577586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4141B-DF1B-FCEC-AF97-F1C12758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636" y="3016106"/>
            <a:ext cx="2646680" cy="253427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ADB976-4B14-949C-F793-838AD3DFA5ED}"/>
              </a:ext>
            </a:extLst>
          </p:cNvPr>
          <p:cNvSpPr txBox="1">
            <a:spLocks/>
          </p:cNvSpPr>
          <p:nvPr/>
        </p:nvSpPr>
        <p:spPr>
          <a:xfrm>
            <a:off x="984724" y="2990056"/>
            <a:ext cx="6488531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Provides help with the cost of prescription drugs through private insurance companies</a:t>
            </a:r>
          </a:p>
          <a:p>
            <a:pPr marL="457200" indent="-457200"/>
            <a:r>
              <a:rPr lang="en-US" sz="2200" dirty="0"/>
              <a:t>Each plan has its own formulary and pharmacy network</a:t>
            </a:r>
          </a:p>
          <a:p>
            <a:pPr marL="457200" indent="-457200"/>
            <a:r>
              <a:rPr lang="en-US" sz="2200" dirty="0"/>
              <a:t>Costs can vary significantly from plan to plan</a:t>
            </a:r>
          </a:p>
          <a:p>
            <a:pPr marL="457200" indent="-457200"/>
            <a:r>
              <a:rPr lang="en-US" sz="2200" dirty="0"/>
              <a:t>Your level of cost sharing is dependent on the specific prescription drugs you use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7AC679-2CF7-C12C-EB6E-00E8EAA3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39" y="1162050"/>
            <a:ext cx="471988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20156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47B72-9C90-41E9-3DEB-50C5A987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83" y="1962150"/>
            <a:ext cx="2577586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4141B-DF1B-FCEC-AF97-F1C12758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636" y="3016106"/>
            <a:ext cx="2646680" cy="253427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ADB976-4B14-949C-F793-838AD3DFA5ED}"/>
              </a:ext>
            </a:extLst>
          </p:cNvPr>
          <p:cNvSpPr txBox="1">
            <a:spLocks/>
          </p:cNvSpPr>
          <p:nvPr/>
        </p:nvSpPr>
        <p:spPr>
          <a:xfrm>
            <a:off x="984724" y="2990056"/>
            <a:ext cx="6488531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Provides help with the cost of prescription drugs through private insurance companies</a:t>
            </a:r>
          </a:p>
          <a:p>
            <a:pPr marL="457200" indent="-457200"/>
            <a:r>
              <a:rPr lang="en-US" sz="2200" dirty="0"/>
              <a:t>Each plan has its own formulary and pharmacy network</a:t>
            </a:r>
          </a:p>
          <a:p>
            <a:pPr marL="457200" indent="-457200"/>
            <a:r>
              <a:rPr lang="en-US" sz="2200" dirty="0"/>
              <a:t>Costs can vary significantly from plan to plan</a:t>
            </a:r>
          </a:p>
          <a:p>
            <a:pPr marL="457200" indent="-457200"/>
            <a:r>
              <a:rPr lang="en-US" sz="2200" dirty="0"/>
              <a:t>Your level of cost sharing is dependent on the specific prescription drugs you use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7AC679-2CF7-C12C-EB6E-00E8EAA3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39" y="1162050"/>
            <a:ext cx="471988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35044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47B72-9C90-41E9-3DEB-50C5A987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83" y="1962150"/>
            <a:ext cx="2577586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4141B-DF1B-FCEC-AF97-F1C12758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636" y="3016106"/>
            <a:ext cx="2646680" cy="2534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707E9B-393D-3A6B-B2BA-9AA419BF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31" y="1162050"/>
            <a:ext cx="471988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Part D Cost Sharing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F691D1-1B30-661F-8E43-44150E0D6B1C}"/>
              </a:ext>
            </a:extLst>
          </p:cNvPr>
          <p:cNvSpPr txBox="1">
            <a:spLocks/>
          </p:cNvSpPr>
          <p:nvPr/>
        </p:nvSpPr>
        <p:spPr>
          <a:xfrm>
            <a:off x="615768" y="2731808"/>
            <a:ext cx="5920814" cy="2727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200" dirty="0"/>
              <a:t>Annual deductible of up to </a:t>
            </a:r>
            <a:r>
              <a:rPr lang="en-US" sz="2200" b="1" dirty="0"/>
              <a:t>$505</a:t>
            </a:r>
          </a:p>
          <a:p>
            <a:pPr marL="457200" indent="-457200"/>
            <a:r>
              <a:rPr lang="en-US" sz="2200" dirty="0"/>
              <a:t>Initial coverage limit of </a:t>
            </a:r>
            <a:r>
              <a:rPr lang="en-US" sz="2200" b="1" dirty="0"/>
              <a:t>$4,660</a:t>
            </a:r>
          </a:p>
          <a:p>
            <a:pPr marL="457200" indent="-457200"/>
            <a:r>
              <a:rPr lang="en-US" sz="2200" dirty="0"/>
              <a:t>Donut hole or coverage gap</a:t>
            </a:r>
          </a:p>
          <a:p>
            <a:pPr marL="457200" indent="-457200"/>
            <a:r>
              <a:rPr lang="en-US" sz="2200" dirty="0"/>
              <a:t>Catastrophic coverage - </a:t>
            </a:r>
            <a:r>
              <a:rPr lang="en-US" sz="2200" b="1" dirty="0"/>
              <a:t>$7,400 and above</a:t>
            </a:r>
          </a:p>
          <a:p>
            <a:pPr marL="914400" lvl="1" indent="-457200"/>
            <a:r>
              <a:rPr lang="en-US" sz="2200" dirty="0"/>
              <a:t>Drug copays drop to </a:t>
            </a:r>
            <a:r>
              <a:rPr lang="en-US" sz="2200" b="1" dirty="0"/>
              <a:t>$4.15/$10.35 or 5% </a:t>
            </a:r>
            <a:r>
              <a:rPr lang="en-US" sz="2200" dirty="0"/>
              <a:t>whichever is higher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11666C-2F07-F99C-6892-312AC43C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8097"/>
          <a:stretch/>
        </p:blipFill>
        <p:spPr>
          <a:xfrm>
            <a:off x="3324324" y="60997"/>
            <a:ext cx="5543351" cy="679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198B7C-1984-A2EC-6E2E-1604F6D6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822" y="3844796"/>
            <a:ext cx="2567021" cy="2922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011C9-37DC-43E6-F2EA-986B4F894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359" y="1684925"/>
            <a:ext cx="3649285" cy="34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1107 -0.2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9A0B3-98DC-E62F-A2C7-B634910BF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306" y="1967772"/>
            <a:ext cx="2567021" cy="292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F3162-C5B6-D987-AA14-6B8A9EE4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9" y="684212"/>
            <a:ext cx="660383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Medicare Part C Advantage Plans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AC1B9CE-3AB3-2401-2393-4157C7914F0C}"/>
              </a:ext>
            </a:extLst>
          </p:cNvPr>
          <p:cNvSpPr txBox="1">
            <a:spLocks/>
          </p:cNvSpPr>
          <p:nvPr/>
        </p:nvSpPr>
        <p:spPr>
          <a:xfrm>
            <a:off x="839787" y="2362200"/>
            <a:ext cx="643990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</a:rPr>
              <a:t>A single plan offered by private insurance companies that combines coverage for Medicare Parts A &amp; B. Most Plans include Part D</a:t>
            </a:r>
          </a:p>
          <a:p>
            <a:pPr marL="457200" indent="-457200"/>
            <a:r>
              <a:rPr lang="en-US" sz="2200" dirty="0"/>
              <a:t>Must cover all services provided by Original Medicare</a:t>
            </a:r>
          </a:p>
          <a:p>
            <a:pPr marL="457200" indent="-457200"/>
            <a:r>
              <a:rPr lang="en-US" sz="2200" dirty="0"/>
              <a:t>Provides a maximum out of pocket on medical expenses</a:t>
            </a:r>
          </a:p>
          <a:p>
            <a:pPr marL="457200" indent="-457200"/>
            <a:r>
              <a:rPr lang="en-US" sz="2200" dirty="0"/>
              <a:t>May offer additional benefits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11C9-37DC-43E6-F2EA-986B4F894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59" y="1684925"/>
            <a:ext cx="3649285" cy="34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B48CC-75B4-7ACD-A24F-55441850F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268" y="1967772"/>
            <a:ext cx="2571455" cy="29224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713015-4A3D-F1B1-171D-7DF2304F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62000"/>
            <a:ext cx="5246703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Medicare Part C </a:t>
            </a:r>
            <a:r>
              <a:rPr lang="en-US" sz="4400" b="1" dirty="0">
                <a:solidFill>
                  <a:schemeClr val="accent1"/>
                </a:solidFill>
              </a:rPr>
              <a:t>HMO</a:t>
            </a:r>
            <a:r>
              <a:rPr lang="en-US" sz="4400" b="1" dirty="0"/>
              <a:t> Plans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21817E-191A-B7F7-9C82-67805576E2AD}"/>
              </a:ext>
            </a:extLst>
          </p:cNvPr>
          <p:cNvSpPr txBox="1">
            <a:spLocks/>
          </p:cNvSpPr>
          <p:nvPr/>
        </p:nvSpPr>
        <p:spPr>
          <a:xfrm>
            <a:off x="839787" y="2590007"/>
            <a:ext cx="643990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200" dirty="0"/>
              <a:t>Must receive care from in network doctors and hospitals</a:t>
            </a:r>
          </a:p>
          <a:p>
            <a:pPr marL="457200" indent="-457200"/>
            <a:r>
              <a:rPr lang="en-US" sz="2200" dirty="0"/>
              <a:t>Care outside of network is not covered – unless it is an emergency. Some plans also provide urgent care services out of network</a:t>
            </a:r>
          </a:p>
          <a:p>
            <a:pPr marL="457200" indent="-457200"/>
            <a:r>
              <a:rPr lang="en-US" sz="2200" dirty="0"/>
              <a:t>Referrals from primary care doctor typically required to see specialists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11C9-37DC-43E6-F2EA-986B4F894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59" y="1684925"/>
            <a:ext cx="3649285" cy="34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B48CC-75B4-7ACD-A24F-55441850F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268" y="1967772"/>
            <a:ext cx="2571455" cy="292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669C7-B0FB-F37D-EBD2-643414E7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73" y="850777"/>
            <a:ext cx="5398840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Medicare Part C </a:t>
            </a:r>
            <a:r>
              <a:rPr lang="en-US" sz="4400" b="1" dirty="0">
                <a:solidFill>
                  <a:schemeClr val="accent1"/>
                </a:solidFill>
              </a:rPr>
              <a:t>PPO</a:t>
            </a:r>
            <a:r>
              <a:rPr lang="en-US" sz="4400" b="1" dirty="0"/>
              <a:t> Plans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2FAFC5A-851A-07BC-7CF0-A6BB5977FF25}"/>
              </a:ext>
            </a:extLst>
          </p:cNvPr>
          <p:cNvSpPr txBox="1">
            <a:spLocks/>
          </p:cNvSpPr>
          <p:nvPr/>
        </p:nvSpPr>
        <p:spPr>
          <a:xfrm>
            <a:off x="820033" y="2501230"/>
            <a:ext cx="5514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200" dirty="0"/>
              <a:t>Receive care from in network or out of network doctors and hospitals</a:t>
            </a:r>
          </a:p>
          <a:p>
            <a:pPr marL="457200" indent="-457200"/>
            <a:r>
              <a:rPr lang="en-US" sz="2200" dirty="0"/>
              <a:t>May have higher co-insurance or co-pays for out of network care</a:t>
            </a:r>
          </a:p>
          <a:p>
            <a:pPr marL="457200" indent="-457200"/>
            <a:r>
              <a:rPr lang="en-US" sz="2200" dirty="0"/>
              <a:t>Referrals from primary care doctor not required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11C9-37DC-43E6-F2EA-986B4F894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59" y="1684925"/>
            <a:ext cx="3649285" cy="34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48EDB-4BA1-433D-9589-BF100D32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8C777-77A4-4F22-89D5-0133F7A46999}"/>
              </a:ext>
            </a:extLst>
          </p:cNvPr>
          <p:cNvSpPr/>
          <p:nvPr/>
        </p:nvSpPr>
        <p:spPr>
          <a:xfrm>
            <a:off x="310101" y="0"/>
            <a:ext cx="118818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BCE9F-4BA5-4CE9-B9CA-4A016343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Medicare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A9F0-AF05-4059-A03A-D20E4C1C0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Supplement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B3B9A-D9AA-4FCC-84CE-B6488336D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Higher premiums</a:t>
            </a:r>
          </a:p>
          <a:p>
            <a:r>
              <a:rPr lang="en-US" dirty="0"/>
              <a:t>More comprehensive coverage</a:t>
            </a:r>
          </a:p>
          <a:p>
            <a:r>
              <a:rPr lang="en-US" dirty="0"/>
              <a:t>Any provider who accepts Medicare</a:t>
            </a:r>
          </a:p>
          <a:p>
            <a:r>
              <a:rPr lang="en-US" dirty="0"/>
              <a:t>Stand alone Part D</a:t>
            </a:r>
          </a:p>
          <a:p>
            <a:r>
              <a:rPr lang="en-US" dirty="0"/>
              <a:t>Covers only Original Medicare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E4F29-58A2-4FB6-BE7A-75042B7A9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Medicare Advantage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CF328-6AAB-40DA-89AD-8FF56255F9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Low to no premium</a:t>
            </a:r>
          </a:p>
          <a:p>
            <a:r>
              <a:rPr lang="en-US" dirty="0"/>
              <a:t>Pay as you go</a:t>
            </a:r>
          </a:p>
          <a:p>
            <a:r>
              <a:rPr lang="en-US" dirty="0"/>
              <a:t>Network Provider</a:t>
            </a:r>
          </a:p>
          <a:p>
            <a:r>
              <a:rPr lang="en-US" dirty="0"/>
              <a:t>Built in Part D</a:t>
            </a:r>
          </a:p>
          <a:p>
            <a:r>
              <a:rPr lang="en-US" dirty="0"/>
              <a:t>May offer additional 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8BBD89-02FC-40DF-8096-551EA2D26DCD}"/>
              </a:ext>
            </a:extLst>
          </p:cNvPr>
          <p:cNvSpPr/>
          <p:nvPr/>
        </p:nvSpPr>
        <p:spPr>
          <a:xfrm>
            <a:off x="0" y="0"/>
            <a:ext cx="1354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Venn diagram">
            <a:extLst>
              <a:ext uri="{FF2B5EF4-FFF2-40B4-BE49-F238E27FC236}">
                <a16:creationId xmlns:a16="http://schemas.microsoft.com/office/drawing/2014/main" id="{5685C39A-D8DA-46A3-A322-8D914055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6698" y="244793"/>
            <a:ext cx="1719942" cy="17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9A80-42A5-4525-8B4F-658EA25E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Contact 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ycle with people">
            <a:extLst>
              <a:ext uri="{FF2B5EF4-FFF2-40B4-BE49-F238E27FC236}">
                <a16:creationId xmlns:a16="http://schemas.microsoft.com/office/drawing/2014/main" id="{232A462D-1009-4EBB-9027-A5A20CBDE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95386-F0B7-44D5-A974-5B945638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Presenter Name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(Insert presenter email)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(555) 555-5555</a:t>
            </a:r>
          </a:p>
        </p:txBody>
      </p:sp>
      <p:pic>
        <p:nvPicPr>
          <p:cNvPr id="22" name="Picture 21" descr="Working space background">
            <a:extLst>
              <a:ext uri="{FF2B5EF4-FFF2-40B4-BE49-F238E27FC236}">
                <a16:creationId xmlns:a16="http://schemas.microsoft.com/office/drawing/2014/main" id="{A8BDB682-5E00-4921-B564-A52C5C9C7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9"/>
          <a:stretch/>
        </p:blipFill>
        <p:spPr>
          <a:xfrm>
            <a:off x="6096000" y="0"/>
            <a:ext cx="610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233F-53C1-44CE-A831-AD5D3C8C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34" y="383741"/>
            <a:ext cx="398200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Enrollment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FDBE-2E48-4FDC-9383-FB2E5194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057274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Initial Enrollment – at age 65 or after age 65 when leaving employer coverage</a:t>
            </a:r>
          </a:p>
          <a:p>
            <a:pPr marL="0" indent="0">
              <a:buNone/>
            </a:pPr>
            <a:r>
              <a:rPr lang="en-US" dirty="0"/>
              <a:t>			OR</a:t>
            </a:r>
          </a:p>
          <a:p>
            <a:pPr marL="457200" indent="-457200"/>
            <a:r>
              <a:rPr lang="en-US" dirty="0"/>
              <a:t>After 24 months with a qualifying disability at any age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65D05-54A2-4D35-A048-0B583F98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Graphic 5" descr="Clipboard Checked">
            <a:extLst>
              <a:ext uri="{FF2B5EF4-FFF2-40B4-BE49-F238E27FC236}">
                <a16:creationId xmlns:a16="http://schemas.microsoft.com/office/drawing/2014/main" id="{42A9BA23-A44D-40DD-BFC0-C337BD26F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434" y="553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11666C-2F07-F99C-6892-312AC43C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8097"/>
          <a:stretch/>
        </p:blipFill>
        <p:spPr>
          <a:xfrm>
            <a:off x="3324324" y="32422"/>
            <a:ext cx="5543351" cy="679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9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11666C-2F07-F99C-6892-312AC43C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r="-302" b="8097"/>
          <a:stretch/>
        </p:blipFill>
        <p:spPr>
          <a:xfrm>
            <a:off x="3324324" y="28575"/>
            <a:ext cx="5543351" cy="6825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6A672-F783-E3F4-77EA-C4A205A71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50" y="1245772"/>
            <a:ext cx="3477770" cy="1679508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1B420E72-F159-0284-F69D-035A3A60B170}"/>
              </a:ext>
            </a:extLst>
          </p:cNvPr>
          <p:cNvSpPr/>
          <p:nvPr/>
        </p:nvSpPr>
        <p:spPr>
          <a:xfrm>
            <a:off x="889947" y="2559137"/>
            <a:ext cx="1825260" cy="1739726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071E-17 2.22222E-6 L -0.27904 0.1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1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CA4E6D-1E7C-52B4-C25E-4B4EE307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11" y="2619355"/>
            <a:ext cx="3477770" cy="1679508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F2D1769F-7701-A2F1-A768-5B0A0FA7679B}"/>
              </a:ext>
            </a:extLst>
          </p:cNvPr>
          <p:cNvSpPr/>
          <p:nvPr/>
        </p:nvSpPr>
        <p:spPr>
          <a:xfrm>
            <a:off x="889947" y="2559137"/>
            <a:ext cx="1825260" cy="1739726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16EA22-457F-2FEE-681A-2BB629A598CA}"/>
              </a:ext>
            </a:extLst>
          </p:cNvPr>
          <p:cNvSpPr txBox="1">
            <a:spLocks/>
          </p:cNvSpPr>
          <p:nvPr/>
        </p:nvSpPr>
        <p:spPr>
          <a:xfrm>
            <a:off x="6057510" y="868285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Part A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D5BB53-F7AE-AF36-C39E-5902A4A5FE1E}"/>
              </a:ext>
            </a:extLst>
          </p:cNvPr>
          <p:cNvSpPr txBox="1">
            <a:spLocks/>
          </p:cNvSpPr>
          <p:nvPr/>
        </p:nvSpPr>
        <p:spPr>
          <a:xfrm>
            <a:off x="5728996" y="2468484"/>
            <a:ext cx="5601792" cy="37177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</a:rPr>
              <a:t>Provides coverage for hospital stays, skilled nursing care after a hospital stay and hospice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457200" indent="-457200"/>
            <a:r>
              <a:rPr lang="en-US" sz="2400" dirty="0"/>
              <a:t>Most people don’t pay a premium</a:t>
            </a:r>
          </a:p>
          <a:p>
            <a:pPr marL="457200" indent="-457200"/>
            <a:r>
              <a:rPr lang="en-US" sz="2400" b="1" dirty="0"/>
              <a:t>$1,600 </a:t>
            </a:r>
            <a:r>
              <a:rPr lang="en-US" sz="2400" dirty="0"/>
              <a:t>hospital deductible (for each stay of up to 60 days) additional co-pays beyond that</a:t>
            </a:r>
          </a:p>
          <a:p>
            <a:pPr marL="457200" indent="-457200"/>
            <a:r>
              <a:rPr lang="en-US" sz="2400" dirty="0"/>
              <a:t>Go to any hospital in the U.S. that accepts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CA4E6D-1E7C-52B4-C25E-4B4EE307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11" y="2619355"/>
            <a:ext cx="3477770" cy="1679508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F2D1769F-7701-A2F1-A768-5B0A0FA7679B}"/>
              </a:ext>
            </a:extLst>
          </p:cNvPr>
          <p:cNvSpPr/>
          <p:nvPr/>
        </p:nvSpPr>
        <p:spPr>
          <a:xfrm>
            <a:off x="889947" y="2559137"/>
            <a:ext cx="1825260" cy="1739726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16EA22-457F-2FEE-681A-2BB629A598CA}"/>
              </a:ext>
            </a:extLst>
          </p:cNvPr>
          <p:cNvSpPr txBox="1">
            <a:spLocks/>
          </p:cNvSpPr>
          <p:nvPr/>
        </p:nvSpPr>
        <p:spPr>
          <a:xfrm>
            <a:off x="6057510" y="868285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Part A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D5BB53-F7AE-AF36-C39E-5902A4A5FE1E}"/>
              </a:ext>
            </a:extLst>
          </p:cNvPr>
          <p:cNvSpPr txBox="1">
            <a:spLocks/>
          </p:cNvSpPr>
          <p:nvPr/>
        </p:nvSpPr>
        <p:spPr>
          <a:xfrm>
            <a:off x="5728996" y="2468484"/>
            <a:ext cx="5601792" cy="37177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</a:rPr>
              <a:t>Provides coverage for hospital stays, skilled nursing care after a hospital stay and hospice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457200" indent="-457200"/>
            <a:r>
              <a:rPr lang="en-US" sz="2400" dirty="0"/>
              <a:t>Most people don’t pay a premium</a:t>
            </a:r>
          </a:p>
          <a:p>
            <a:pPr marL="457200" indent="-457200"/>
            <a:r>
              <a:rPr lang="en-US" sz="2400" b="1" dirty="0"/>
              <a:t>$1,600 </a:t>
            </a:r>
            <a:r>
              <a:rPr lang="en-US" sz="2400" dirty="0"/>
              <a:t>hospital deductible (for each stay of up to 60 days) additional co-pays beyond that</a:t>
            </a:r>
          </a:p>
          <a:p>
            <a:pPr marL="457200" indent="-457200"/>
            <a:r>
              <a:rPr lang="en-US" sz="2400" dirty="0"/>
              <a:t>Go to any hospital in the U.S. that accepts Medicare</a:t>
            </a:r>
          </a:p>
          <a:p>
            <a:endParaRPr lang="en-US" dirty="0"/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9D050B12-BC17-AF8A-F4E4-CC20A24D1F89}"/>
              </a:ext>
            </a:extLst>
          </p:cNvPr>
          <p:cNvSpPr/>
          <p:nvPr/>
        </p:nvSpPr>
        <p:spPr>
          <a:xfrm>
            <a:off x="9385353" y="2538172"/>
            <a:ext cx="1825260" cy="1739726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1.85185E-6 L 0.55391 -0.0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EA8AE-E01A-5EF9-F2B6-ECBF06E5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67" y="2589246"/>
            <a:ext cx="3477770" cy="1679508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F2D1769F-7701-A2F1-A768-5B0A0FA7679B}"/>
              </a:ext>
            </a:extLst>
          </p:cNvPr>
          <p:cNvSpPr/>
          <p:nvPr/>
        </p:nvSpPr>
        <p:spPr>
          <a:xfrm>
            <a:off x="9385353" y="2538172"/>
            <a:ext cx="1825260" cy="1739726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522268-7CD1-A162-B064-60774C53DF61}"/>
              </a:ext>
            </a:extLst>
          </p:cNvPr>
          <p:cNvSpPr txBox="1">
            <a:spLocks/>
          </p:cNvSpPr>
          <p:nvPr/>
        </p:nvSpPr>
        <p:spPr>
          <a:xfrm>
            <a:off x="1451005" y="1097279"/>
            <a:ext cx="3932237" cy="102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Part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41C15-2B43-6BA7-70EC-296E63E416B9}"/>
              </a:ext>
            </a:extLst>
          </p:cNvPr>
          <p:cNvSpPr txBox="1">
            <a:spLocks/>
          </p:cNvSpPr>
          <p:nvPr/>
        </p:nvSpPr>
        <p:spPr>
          <a:xfrm>
            <a:off x="499735" y="2589246"/>
            <a:ext cx="6742313" cy="349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Provides help with out-of-pocket costs for doctor visits and other outpatient medical services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Premium is </a:t>
            </a:r>
            <a:r>
              <a:rPr lang="en-US" sz="2200" b="1" dirty="0"/>
              <a:t>$164.90/month </a:t>
            </a:r>
            <a:r>
              <a:rPr lang="en-US" sz="2200" dirty="0">
                <a:solidFill>
                  <a:schemeClr val="tx1"/>
                </a:solidFill>
              </a:rPr>
              <a:t>for most, if you have a higher income you may pay more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Annual deductible of </a:t>
            </a:r>
            <a:r>
              <a:rPr lang="en-US" sz="2200" b="1" dirty="0"/>
              <a:t>$226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You pay </a:t>
            </a:r>
            <a:r>
              <a:rPr lang="en-US" sz="2200" b="1" dirty="0">
                <a:solidFill>
                  <a:schemeClr val="tx1"/>
                </a:solidFill>
              </a:rPr>
              <a:t>20%</a:t>
            </a:r>
            <a:r>
              <a:rPr lang="en-US" sz="2200" dirty="0">
                <a:solidFill>
                  <a:schemeClr val="tx1"/>
                </a:solidFill>
              </a:rPr>
              <a:t> of the medical costs after the deductible is met and there is no cap on your total spending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Go to any doctor in the U.S. that accepts Medicare </a:t>
            </a:r>
          </a:p>
        </p:txBody>
      </p:sp>
    </p:spTree>
    <p:extLst>
      <p:ext uri="{BB962C8B-B14F-4D97-AF65-F5344CB8AC3E}">
        <p14:creationId xmlns:p14="http://schemas.microsoft.com/office/powerpoint/2010/main" val="4264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11666C-2F07-F99C-6892-312AC43C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8097"/>
          <a:stretch/>
        </p:blipFill>
        <p:spPr>
          <a:xfrm>
            <a:off x="3324324" y="51472"/>
            <a:ext cx="5543351" cy="679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C892E-06F6-A073-9D47-04BDA00C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56" y="3838576"/>
            <a:ext cx="2577586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CFFCE-DD3B-3A90-A7BE-1B0D601B1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4" y="1579598"/>
            <a:ext cx="2646680" cy="25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8125 -0.2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25E1D-6A49-05AD-BC7A-26C59F4E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31" y="1962150"/>
            <a:ext cx="2577586" cy="2933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17451-1C48-CE91-A51C-F2D1DFF7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84" y="1579598"/>
            <a:ext cx="2646680" cy="2534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680866-47CE-38B3-7DDD-8B9A0486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112" y="1082842"/>
            <a:ext cx="471988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Medicare Supplement Plans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E136AC-ED99-6C74-1CBA-25178056B224}"/>
              </a:ext>
            </a:extLst>
          </p:cNvPr>
          <p:cNvSpPr txBox="1">
            <a:spLocks/>
          </p:cNvSpPr>
          <p:nvPr/>
        </p:nvSpPr>
        <p:spPr>
          <a:xfrm>
            <a:off x="4905375" y="2683042"/>
            <a:ext cx="6488531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Private insurance that pays some or all your out-of-pocket expenses for Medicare Parts A &amp; B. </a:t>
            </a:r>
          </a:p>
          <a:p>
            <a:endParaRPr lang="en-US" sz="2200" b="1" dirty="0">
              <a:solidFill>
                <a:schemeClr val="tx2"/>
              </a:solidFill>
            </a:endParaRPr>
          </a:p>
          <a:p>
            <a:pPr marL="457200" indent="-457200"/>
            <a:r>
              <a:rPr lang="en-US" sz="2200" b="1" dirty="0"/>
              <a:t>10 standardized plans – A through N</a:t>
            </a:r>
          </a:p>
          <a:p>
            <a:pPr marL="457200" indent="-457200"/>
            <a:r>
              <a:rPr lang="en-US" sz="2200" dirty="0"/>
              <a:t>Premium costs can vary significantly from company to company and state to state.</a:t>
            </a:r>
          </a:p>
          <a:p>
            <a:pPr marL="457200" indent="-457200"/>
            <a:r>
              <a:rPr lang="en-US" sz="2200" dirty="0"/>
              <a:t>Set monthly premiums versus unknown medical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781</Words>
  <Application>Microsoft Office PowerPoint</Application>
  <PresentationFormat>Widescreen</PresentationFormat>
  <Paragraphs>106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Modern Love</vt:lpstr>
      <vt:lpstr>Wingdings</vt:lpstr>
      <vt:lpstr>Office Theme</vt:lpstr>
      <vt:lpstr>PowerPoint Presentation</vt:lpstr>
      <vt:lpstr>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Medicare Supplement Plans</vt:lpstr>
      <vt:lpstr>Medicare Supplement Plans</vt:lpstr>
      <vt:lpstr>Part D</vt:lpstr>
      <vt:lpstr>Part D</vt:lpstr>
      <vt:lpstr>Part D Cost Sharing</vt:lpstr>
      <vt:lpstr>PowerPoint Presentation</vt:lpstr>
      <vt:lpstr>Medicare Part C Advantage Plans</vt:lpstr>
      <vt:lpstr>Medicare Part C HMO Plans</vt:lpstr>
      <vt:lpstr>Medicare Part C PPO Plans</vt:lpstr>
      <vt:lpstr>Medicare Comparison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Horst</dc:creator>
  <cp:lastModifiedBy>Nicholas Leary</cp:lastModifiedBy>
  <cp:revision>10</cp:revision>
  <dcterms:created xsi:type="dcterms:W3CDTF">2020-05-12T17:48:50Z</dcterms:created>
  <dcterms:modified xsi:type="dcterms:W3CDTF">2023-06-30T17:24:15Z</dcterms:modified>
</cp:coreProperties>
</file>